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Lst>
  <p:sldSz cy="5143500" cx="9144000"/>
  <p:notesSz cx="6858000" cy="9144000"/>
  <p:embeddedFontLst>
    <p:embeddedFont>
      <p:font typeface="Raleway"/>
      <p:regular r:id="rId27"/>
      <p:bold r:id="rId28"/>
      <p:italic r:id="rId29"/>
      <p:boldItalic r:id="rId30"/>
    </p:embeddedFont>
    <p:embeddedFont>
      <p:font typeface="Roboto"/>
      <p:regular r:id="rId31"/>
      <p:bold r:id="rId32"/>
      <p:italic r:id="rId33"/>
      <p:boldItalic r:id="rId34"/>
    </p:embeddedFont>
    <p:embeddedFont>
      <p:font typeface="Oswald"/>
      <p:regular r:id="rId35"/>
      <p:bold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Raleway-bold.fntdata"/><Relationship Id="rId27" Type="http://schemas.openxmlformats.org/officeDocument/2006/relationships/font" Target="fonts/Raleway-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aleway-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regular.fntdata"/><Relationship Id="rId30" Type="http://schemas.openxmlformats.org/officeDocument/2006/relationships/font" Target="fonts/Raleway-boldItalic.fntdata"/><Relationship Id="rId11" Type="http://schemas.openxmlformats.org/officeDocument/2006/relationships/slide" Target="slides/slide7.xml"/><Relationship Id="rId33" Type="http://schemas.openxmlformats.org/officeDocument/2006/relationships/font" Target="fonts/Roboto-italic.fntdata"/><Relationship Id="rId10" Type="http://schemas.openxmlformats.org/officeDocument/2006/relationships/slide" Target="slides/slide6.xml"/><Relationship Id="rId32" Type="http://schemas.openxmlformats.org/officeDocument/2006/relationships/font" Target="fonts/Roboto-bold.fntdata"/><Relationship Id="rId13" Type="http://schemas.openxmlformats.org/officeDocument/2006/relationships/slide" Target="slides/slide9.xml"/><Relationship Id="rId35" Type="http://schemas.openxmlformats.org/officeDocument/2006/relationships/font" Target="fonts/Oswald-regular.fntdata"/><Relationship Id="rId12" Type="http://schemas.openxmlformats.org/officeDocument/2006/relationships/slide" Target="slides/slide8.xml"/><Relationship Id="rId34" Type="http://schemas.openxmlformats.org/officeDocument/2006/relationships/font" Target="fonts/Roboto-boldItalic.fntdata"/><Relationship Id="rId15" Type="http://schemas.openxmlformats.org/officeDocument/2006/relationships/slide" Target="slides/slide11.xml"/><Relationship Id="rId14" Type="http://schemas.openxmlformats.org/officeDocument/2006/relationships/slide" Target="slides/slide10.xml"/><Relationship Id="rId36" Type="http://schemas.openxmlformats.org/officeDocument/2006/relationships/font" Target="fonts/Oswald-bold.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jpg>
</file>

<file path=ppt/media/image11.png>
</file>

<file path=ppt/media/image12.png>
</file>

<file path=ppt/media/image13.jpg>
</file>

<file path=ppt/media/image14.png>
</file>

<file path=ppt/media/image15.png>
</file>

<file path=ppt/media/image16.png>
</file>

<file path=ppt/media/image17.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f6bf4b1b4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f6bf4b1b4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 name="Shape 934"/>
        <p:cNvGrpSpPr/>
        <p:nvPr/>
      </p:nvGrpSpPr>
      <p:grpSpPr>
        <a:xfrm>
          <a:off x="0" y="0"/>
          <a:ext cx="0" cy="0"/>
          <a:chOff x="0" y="0"/>
          <a:chExt cx="0" cy="0"/>
        </a:xfrm>
      </p:grpSpPr>
      <p:sp>
        <p:nvSpPr>
          <p:cNvPr id="935" name="Google Shape;935;gf692600b7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6" name="Google Shape;936;gf692600b7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rafael</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 name="Shape 941"/>
        <p:cNvGrpSpPr/>
        <p:nvPr/>
      </p:nvGrpSpPr>
      <p:grpSpPr>
        <a:xfrm>
          <a:off x="0" y="0"/>
          <a:ext cx="0" cy="0"/>
          <a:chOff x="0" y="0"/>
          <a:chExt cx="0" cy="0"/>
        </a:xfrm>
      </p:grpSpPr>
      <p:sp>
        <p:nvSpPr>
          <p:cNvPr id="942" name="Google Shape;942;gf692600b7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 name="Google Shape;943;gf692600b7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rafael</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8" name="Shape 948"/>
        <p:cNvGrpSpPr/>
        <p:nvPr/>
      </p:nvGrpSpPr>
      <p:grpSpPr>
        <a:xfrm>
          <a:off x="0" y="0"/>
          <a:ext cx="0" cy="0"/>
          <a:chOff x="0" y="0"/>
          <a:chExt cx="0" cy="0"/>
        </a:xfrm>
      </p:grpSpPr>
      <p:sp>
        <p:nvSpPr>
          <p:cNvPr id="949" name="Google Shape;949;gfd1f7f4703_5_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0" name="Google Shape;950;gfd1f7f4703_5_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Brenda</a:t>
            </a:r>
            <a:br>
              <a:rPr lang="en"/>
            </a:br>
            <a:r>
              <a:rPr lang="en"/>
              <a:t>Save food stations</a:t>
            </a:r>
            <a:endParaRPr/>
          </a:p>
          <a:p>
            <a:pPr indent="0" lvl="0" marL="0" rtl="0" algn="l">
              <a:spcBef>
                <a:spcPts val="0"/>
              </a:spcBef>
              <a:spcAft>
                <a:spcPts val="0"/>
              </a:spcAft>
              <a:buNone/>
            </a:pPr>
            <a:r>
              <a:rPr lang="en"/>
              <a:t>Worked on improving the food stations mentioned last sprint. So when the food stations are webscraped we can use this helper method to save the stations in a preexisting list of station names and it checks if the food station already exists. It is done in this way so that if emory changes its food stations in the future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4" name="Shape 954"/>
        <p:cNvGrpSpPr/>
        <p:nvPr/>
      </p:nvGrpSpPr>
      <p:grpSpPr>
        <a:xfrm>
          <a:off x="0" y="0"/>
          <a:ext cx="0" cy="0"/>
          <a:chOff x="0" y="0"/>
          <a:chExt cx="0" cy="0"/>
        </a:xfrm>
      </p:grpSpPr>
      <p:sp>
        <p:nvSpPr>
          <p:cNvPr id="955" name="Google Shape;955;gfd1f7f4703_8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6" name="Google Shape;956;gfd1f7f4703_8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0" name="Shape 960"/>
        <p:cNvGrpSpPr/>
        <p:nvPr/>
      </p:nvGrpSpPr>
      <p:grpSpPr>
        <a:xfrm>
          <a:off x="0" y="0"/>
          <a:ext cx="0" cy="0"/>
          <a:chOff x="0" y="0"/>
          <a:chExt cx="0" cy="0"/>
        </a:xfrm>
      </p:grpSpPr>
      <p:sp>
        <p:nvSpPr>
          <p:cNvPr id="961" name="Google Shape;961;gfd1f7f4703_8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2" name="Google Shape;962;gfd1f7f4703_8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7" name="Shape 967"/>
        <p:cNvGrpSpPr/>
        <p:nvPr/>
      </p:nvGrpSpPr>
      <p:grpSpPr>
        <a:xfrm>
          <a:off x="0" y="0"/>
          <a:ext cx="0" cy="0"/>
          <a:chOff x="0" y="0"/>
          <a:chExt cx="0" cy="0"/>
        </a:xfrm>
      </p:grpSpPr>
      <p:sp>
        <p:nvSpPr>
          <p:cNvPr id="968" name="Google Shape;968;gfd1f7f4703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9" name="Google Shape;969;gfd1f7f4703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David</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4" name="Shape 974"/>
        <p:cNvGrpSpPr/>
        <p:nvPr/>
      </p:nvGrpSpPr>
      <p:grpSpPr>
        <a:xfrm>
          <a:off x="0" y="0"/>
          <a:ext cx="0" cy="0"/>
          <a:chOff x="0" y="0"/>
          <a:chExt cx="0" cy="0"/>
        </a:xfrm>
      </p:grpSpPr>
      <p:sp>
        <p:nvSpPr>
          <p:cNvPr id="975" name="Google Shape;975;gfd1f7f4703_1_5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6" name="Google Shape;976;gfd1f7f4703_1_5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5" name="Shape 995"/>
        <p:cNvGrpSpPr/>
        <p:nvPr/>
      </p:nvGrpSpPr>
      <p:grpSpPr>
        <a:xfrm>
          <a:off x="0" y="0"/>
          <a:ext cx="0" cy="0"/>
          <a:chOff x="0" y="0"/>
          <a:chExt cx="0" cy="0"/>
        </a:xfrm>
      </p:grpSpPr>
      <p:sp>
        <p:nvSpPr>
          <p:cNvPr id="996" name="Google Shape;996;gfd1f7f4703_1_1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7" name="Google Shape;997;gfd1f7f4703_1_1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0" name="Shape 1000"/>
        <p:cNvGrpSpPr/>
        <p:nvPr/>
      </p:nvGrpSpPr>
      <p:grpSpPr>
        <a:xfrm>
          <a:off x="0" y="0"/>
          <a:ext cx="0" cy="0"/>
          <a:chOff x="0" y="0"/>
          <a:chExt cx="0" cy="0"/>
        </a:xfrm>
      </p:grpSpPr>
      <p:sp>
        <p:nvSpPr>
          <p:cNvPr id="1001" name="Google Shape;1001;gf6bf4b1b4a_0_7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2" name="Google Shape;1002;gf6bf4b1b4a_0_7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9" name="Shape 1039"/>
        <p:cNvGrpSpPr/>
        <p:nvPr/>
      </p:nvGrpSpPr>
      <p:grpSpPr>
        <a:xfrm>
          <a:off x="0" y="0"/>
          <a:ext cx="0" cy="0"/>
          <a:chOff x="0" y="0"/>
          <a:chExt cx="0" cy="0"/>
        </a:xfrm>
      </p:grpSpPr>
      <p:sp>
        <p:nvSpPr>
          <p:cNvPr id="1040" name="Google Shape;1040;gfd1f7f4703_0_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1" name="Google Shape;1041;gfd1f7f4703_0_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f6bf4b1b4a_0_1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f6bf4b1b4a_0_1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delete?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 name="Shape 1049"/>
        <p:cNvGrpSpPr/>
        <p:nvPr/>
      </p:nvGrpSpPr>
      <p:grpSpPr>
        <a:xfrm>
          <a:off x="0" y="0"/>
          <a:ext cx="0" cy="0"/>
          <a:chOff x="0" y="0"/>
          <a:chExt cx="0" cy="0"/>
        </a:xfrm>
      </p:grpSpPr>
      <p:sp>
        <p:nvSpPr>
          <p:cNvPr id="1050" name="Google Shape;1050;gfd1f7f4703_0_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 name="Google Shape;1051;gfd1f7f4703_0_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a:t>
            </a:r>
            <a:endParaRPr/>
          </a:p>
          <a:p>
            <a:pPr indent="0" lvl="0" marL="0" rtl="0" algn="l">
              <a:spcBef>
                <a:spcPts val="0"/>
              </a:spcBef>
              <a:spcAft>
                <a:spcPts val="0"/>
              </a:spcAft>
              <a:buNone/>
            </a:pPr>
            <a:r>
              <a:rPr lang="en"/>
              <a:t>Notes: It was fall break; we will catch up in Sprints 5, 6, &amp; 7.</a:t>
            </a:r>
            <a:endParaRPr/>
          </a:p>
          <a:p>
            <a:pPr indent="0" lvl="0" marL="0" rtl="0" algn="l">
              <a:spcBef>
                <a:spcPts val="0"/>
              </a:spcBef>
              <a:spcAft>
                <a:spcPts val="0"/>
              </a:spcAft>
              <a:buNone/>
            </a:pPr>
            <a:r>
              <a:rPr lang="en"/>
              <a:t>Webscraper should help us catch up as it is 13 points that is close to done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4" name="Shape 1054"/>
        <p:cNvGrpSpPr/>
        <p:nvPr/>
      </p:nvGrpSpPr>
      <p:grpSpPr>
        <a:xfrm>
          <a:off x="0" y="0"/>
          <a:ext cx="0" cy="0"/>
          <a:chOff x="0" y="0"/>
          <a:chExt cx="0" cy="0"/>
        </a:xfrm>
      </p:grpSpPr>
      <p:sp>
        <p:nvSpPr>
          <p:cNvPr id="1055" name="Google Shape;1055;gf6bf4b1b4a_0_85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6" name="Google Shape;1056;gf6bf4b1b4a_0_85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1" name="Shape 1061"/>
        <p:cNvGrpSpPr/>
        <p:nvPr/>
      </p:nvGrpSpPr>
      <p:grpSpPr>
        <a:xfrm>
          <a:off x="0" y="0"/>
          <a:ext cx="0" cy="0"/>
          <a:chOff x="0" y="0"/>
          <a:chExt cx="0" cy="0"/>
        </a:xfrm>
      </p:grpSpPr>
      <p:sp>
        <p:nvSpPr>
          <p:cNvPr id="1062" name="Google Shape;1062;gf6bf4b1c6e_0_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 name="Google Shape;1063;gf6bf4b1c6e_0_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8" name="Shape 728"/>
        <p:cNvGrpSpPr/>
        <p:nvPr/>
      </p:nvGrpSpPr>
      <p:grpSpPr>
        <a:xfrm>
          <a:off x="0" y="0"/>
          <a:ext cx="0" cy="0"/>
          <a:chOff x="0" y="0"/>
          <a:chExt cx="0" cy="0"/>
        </a:xfrm>
      </p:grpSpPr>
      <p:sp>
        <p:nvSpPr>
          <p:cNvPr id="729" name="Google Shape;729;gf6bf4b1b4a_0_2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0" name="Google Shape;730;gf6bf4b1b4a_0_2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delete?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4" name="Shape 754"/>
        <p:cNvGrpSpPr/>
        <p:nvPr/>
      </p:nvGrpSpPr>
      <p:grpSpPr>
        <a:xfrm>
          <a:off x="0" y="0"/>
          <a:ext cx="0" cy="0"/>
          <a:chOff x="0" y="0"/>
          <a:chExt cx="0" cy="0"/>
        </a:xfrm>
      </p:grpSpPr>
      <p:sp>
        <p:nvSpPr>
          <p:cNvPr id="755" name="Google Shape;755;gf6bf4b1c6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6" name="Google Shape;756;gf6bf4b1c6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 name="Shape 850"/>
        <p:cNvGrpSpPr/>
        <p:nvPr/>
      </p:nvGrpSpPr>
      <p:grpSpPr>
        <a:xfrm>
          <a:off x="0" y="0"/>
          <a:ext cx="0" cy="0"/>
          <a:chOff x="0" y="0"/>
          <a:chExt cx="0" cy="0"/>
        </a:xfrm>
      </p:grpSpPr>
      <p:sp>
        <p:nvSpPr>
          <p:cNvPr id="851" name="Google Shape;851;gf6bf4b1b4a_0_5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2" name="Google Shape;852;gf6bf4b1b4a_0_5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Mimi</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 name="Shape 889"/>
        <p:cNvGrpSpPr/>
        <p:nvPr/>
      </p:nvGrpSpPr>
      <p:grpSpPr>
        <a:xfrm>
          <a:off x="0" y="0"/>
          <a:ext cx="0" cy="0"/>
          <a:chOff x="0" y="0"/>
          <a:chExt cx="0" cy="0"/>
        </a:xfrm>
      </p:grpSpPr>
      <p:sp>
        <p:nvSpPr>
          <p:cNvPr id="890" name="Google Shape;890;gfd1f7f4703_1_10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1" name="Google Shape;891;gfd1f7f4703_1_10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Mimi</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 name="Shape 895"/>
        <p:cNvGrpSpPr/>
        <p:nvPr/>
      </p:nvGrpSpPr>
      <p:grpSpPr>
        <a:xfrm>
          <a:off x="0" y="0"/>
          <a:ext cx="0" cy="0"/>
          <a:chOff x="0" y="0"/>
          <a:chExt cx="0" cy="0"/>
        </a:xfrm>
      </p:grpSpPr>
      <p:sp>
        <p:nvSpPr>
          <p:cNvPr id="896" name="Google Shape;896;gfd1f7f4703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7" name="Google Shape;897;gfd1f7f4703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Mimi</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4" name="Shape 904"/>
        <p:cNvGrpSpPr/>
        <p:nvPr/>
      </p:nvGrpSpPr>
      <p:grpSpPr>
        <a:xfrm>
          <a:off x="0" y="0"/>
          <a:ext cx="0" cy="0"/>
          <a:chOff x="0" y="0"/>
          <a:chExt cx="0" cy="0"/>
        </a:xfrm>
      </p:grpSpPr>
      <p:sp>
        <p:nvSpPr>
          <p:cNvPr id="905" name="Google Shape;905;gf6bf4b1b4a_0_6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6" name="Google Shape;906;gf6bf4b1b4a_0_6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Rafael</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9" name="Shape 929"/>
        <p:cNvGrpSpPr/>
        <p:nvPr/>
      </p:nvGrpSpPr>
      <p:grpSpPr>
        <a:xfrm>
          <a:off x="0" y="0"/>
          <a:ext cx="0" cy="0"/>
          <a:chOff x="0" y="0"/>
          <a:chExt cx="0" cy="0"/>
        </a:xfrm>
      </p:grpSpPr>
      <p:sp>
        <p:nvSpPr>
          <p:cNvPr id="930" name="Google Shape;930;gfd1f7f4703_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1" name="Google Shape;931;gfd1f7f4703_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Rafael</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13367C"/>
            </a:gs>
            <a:gs pos="100000">
              <a:schemeClr val="dk2"/>
            </a:gs>
          </a:gsLst>
          <a:lin ang="5400012" scaled="0"/>
        </a:gra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20000" y="903413"/>
            <a:ext cx="4079700" cy="26319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20000" y="3500588"/>
            <a:ext cx="2350500" cy="739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2" name="Shape 112"/>
        <p:cNvGrpSpPr/>
        <p:nvPr/>
      </p:nvGrpSpPr>
      <p:grpSpPr>
        <a:xfrm>
          <a:off x="0" y="0"/>
          <a:ext cx="0" cy="0"/>
          <a:chOff x="0" y="0"/>
          <a:chExt cx="0" cy="0"/>
        </a:xfrm>
      </p:grpSpPr>
      <p:sp>
        <p:nvSpPr>
          <p:cNvPr id="113" name="Google Shape;113;p11"/>
          <p:cNvSpPr txBox="1"/>
          <p:nvPr>
            <p:ph hasCustomPrompt="1" type="title"/>
          </p:nvPr>
        </p:nvSpPr>
        <p:spPr>
          <a:xfrm>
            <a:off x="1903250" y="1834838"/>
            <a:ext cx="5337600" cy="1120800"/>
          </a:xfrm>
          <a:prstGeom prst="rect">
            <a:avLst/>
          </a:prstGeom>
        </p:spPr>
        <p:txBody>
          <a:bodyPr anchorCtr="0" anchor="ctr" bIns="91425" lIns="91425" spcFirstLastPara="1" rIns="91425" wrap="square" tIns="91425">
            <a:noAutofit/>
          </a:bodyPr>
          <a:lstStyle>
            <a:lvl1pPr lvl="0" algn="ctr">
              <a:spcBef>
                <a:spcPts val="0"/>
              </a:spcBef>
              <a:spcAft>
                <a:spcPts val="0"/>
              </a:spcAft>
              <a:buSzPts val="7200"/>
              <a:buNone/>
              <a:defRPr sz="77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14" name="Google Shape;114;p11"/>
          <p:cNvSpPr txBox="1"/>
          <p:nvPr>
            <p:ph idx="1" type="body"/>
          </p:nvPr>
        </p:nvSpPr>
        <p:spPr>
          <a:xfrm>
            <a:off x="2524200" y="2955575"/>
            <a:ext cx="4095600" cy="3531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sz="1500"/>
            </a:lvl1pPr>
            <a:lvl2pPr indent="-317500" lvl="1" marL="914400" algn="ctr">
              <a:spcBef>
                <a:spcPts val="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grpSp>
        <p:nvGrpSpPr>
          <p:cNvPr id="115" name="Google Shape;115;p11"/>
          <p:cNvGrpSpPr/>
          <p:nvPr/>
        </p:nvGrpSpPr>
        <p:grpSpPr>
          <a:xfrm flipH="1">
            <a:off x="6720423" y="3784091"/>
            <a:ext cx="2423582" cy="1357541"/>
            <a:chOff x="-77" y="3784091"/>
            <a:chExt cx="2423582" cy="1357541"/>
          </a:xfrm>
        </p:grpSpPr>
        <p:sp>
          <p:nvSpPr>
            <p:cNvPr id="116" name="Google Shape;116;p1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 name="Google Shape;121;p11"/>
          <p:cNvGrpSpPr/>
          <p:nvPr/>
        </p:nvGrpSpPr>
        <p:grpSpPr>
          <a:xfrm flipH="1" rot="10800000">
            <a:off x="-77" y="-9"/>
            <a:ext cx="2423582" cy="1357541"/>
            <a:chOff x="-77" y="3784091"/>
            <a:chExt cx="2423582" cy="1357541"/>
          </a:xfrm>
        </p:grpSpPr>
        <p:sp>
          <p:nvSpPr>
            <p:cNvPr id="122" name="Google Shape;122;p1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127" name="Shape 1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9">
    <p:spTree>
      <p:nvGrpSpPr>
        <p:cNvPr id="128" name="Shape 128"/>
        <p:cNvGrpSpPr/>
        <p:nvPr/>
      </p:nvGrpSpPr>
      <p:grpSpPr>
        <a:xfrm>
          <a:off x="0" y="0"/>
          <a:ext cx="0" cy="0"/>
          <a:chOff x="0" y="0"/>
          <a:chExt cx="0" cy="0"/>
        </a:xfrm>
      </p:grpSpPr>
      <p:sp>
        <p:nvSpPr>
          <p:cNvPr id="129" name="Google Shape;129;p13"/>
          <p:cNvSpPr txBox="1"/>
          <p:nvPr>
            <p:ph type="title"/>
          </p:nvPr>
        </p:nvSpPr>
        <p:spPr>
          <a:xfrm>
            <a:off x="1902600" y="1512225"/>
            <a:ext cx="5338800" cy="1876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9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0" name="Google Shape;130;p13"/>
          <p:cNvSpPr txBox="1"/>
          <p:nvPr>
            <p:ph idx="2" type="title"/>
          </p:nvPr>
        </p:nvSpPr>
        <p:spPr>
          <a:xfrm>
            <a:off x="1449150" y="3334700"/>
            <a:ext cx="6245700" cy="610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Raleway"/>
              <a:buNone/>
              <a:defRPr sz="2000">
                <a:latin typeface="Roboto"/>
                <a:ea typeface="Roboto"/>
                <a:cs typeface="Roboto"/>
                <a:sym typeface="Roboto"/>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grpSp>
        <p:nvGrpSpPr>
          <p:cNvPr id="131" name="Google Shape;131;p13"/>
          <p:cNvGrpSpPr/>
          <p:nvPr/>
        </p:nvGrpSpPr>
        <p:grpSpPr>
          <a:xfrm>
            <a:off x="-77" y="3784091"/>
            <a:ext cx="2423582" cy="1357541"/>
            <a:chOff x="-77" y="3784091"/>
            <a:chExt cx="2423582" cy="1357541"/>
          </a:xfrm>
        </p:grpSpPr>
        <p:sp>
          <p:nvSpPr>
            <p:cNvPr id="132" name="Google Shape;132;p1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 name="Google Shape;137;p13"/>
          <p:cNvGrpSpPr/>
          <p:nvPr/>
        </p:nvGrpSpPr>
        <p:grpSpPr>
          <a:xfrm rot="10800000">
            <a:off x="6720423" y="-9"/>
            <a:ext cx="2423582" cy="1357541"/>
            <a:chOff x="-77" y="3784091"/>
            <a:chExt cx="2423582" cy="1357541"/>
          </a:xfrm>
        </p:grpSpPr>
        <p:sp>
          <p:nvSpPr>
            <p:cNvPr id="138" name="Google Shape;138;p1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43" name="Shape 143"/>
        <p:cNvGrpSpPr/>
        <p:nvPr/>
      </p:nvGrpSpPr>
      <p:grpSpPr>
        <a:xfrm>
          <a:off x="0" y="0"/>
          <a:ext cx="0" cy="0"/>
          <a:chOff x="0" y="0"/>
          <a:chExt cx="0" cy="0"/>
        </a:xfrm>
      </p:grpSpPr>
      <p:sp>
        <p:nvSpPr>
          <p:cNvPr id="144" name="Google Shape;144;p14"/>
          <p:cNvSpPr txBox="1"/>
          <p:nvPr>
            <p:ph type="title"/>
          </p:nvPr>
        </p:nvSpPr>
        <p:spPr>
          <a:xfrm>
            <a:off x="5238260" y="1866750"/>
            <a:ext cx="2145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5" name="Google Shape;145;p14"/>
          <p:cNvSpPr txBox="1"/>
          <p:nvPr>
            <p:ph idx="1" type="body"/>
          </p:nvPr>
        </p:nvSpPr>
        <p:spPr>
          <a:xfrm>
            <a:off x="5238265" y="2401350"/>
            <a:ext cx="2145300" cy="10278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46" name="Google Shape;146;p14"/>
          <p:cNvSpPr txBox="1"/>
          <p:nvPr>
            <p:ph idx="2" type="body"/>
          </p:nvPr>
        </p:nvSpPr>
        <p:spPr>
          <a:xfrm>
            <a:off x="1760440" y="2401350"/>
            <a:ext cx="2145300" cy="10278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47" name="Google Shape;147;p14"/>
          <p:cNvSpPr txBox="1"/>
          <p:nvPr>
            <p:ph idx="3" type="title"/>
          </p:nvPr>
        </p:nvSpPr>
        <p:spPr>
          <a:xfrm>
            <a:off x="1760435" y="1866750"/>
            <a:ext cx="2145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8" name="Google Shape;148;p14"/>
          <p:cNvSpPr txBox="1"/>
          <p:nvPr>
            <p:ph idx="4"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49" name="Google Shape;149;p14"/>
          <p:cNvGrpSpPr/>
          <p:nvPr/>
        </p:nvGrpSpPr>
        <p:grpSpPr>
          <a:xfrm rot="-5400000">
            <a:off x="8346375" y="4345871"/>
            <a:ext cx="1022509" cy="572747"/>
            <a:chOff x="-77" y="3784091"/>
            <a:chExt cx="2423582" cy="1357541"/>
          </a:xfrm>
        </p:grpSpPr>
        <p:sp>
          <p:nvSpPr>
            <p:cNvPr id="150" name="Google Shape;150;p1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 name="Google Shape;155;p14"/>
          <p:cNvGrpSpPr/>
          <p:nvPr/>
        </p:nvGrpSpPr>
        <p:grpSpPr>
          <a:xfrm rot="5400000">
            <a:off x="-224875" y="224871"/>
            <a:ext cx="1022509" cy="572747"/>
            <a:chOff x="-77" y="3784091"/>
            <a:chExt cx="2423582" cy="1357541"/>
          </a:xfrm>
        </p:grpSpPr>
        <p:sp>
          <p:nvSpPr>
            <p:cNvPr id="156" name="Google Shape;156;p1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14"/>
          <p:cNvGrpSpPr/>
          <p:nvPr/>
        </p:nvGrpSpPr>
        <p:grpSpPr>
          <a:xfrm>
            <a:off x="4524300" y="1089825"/>
            <a:ext cx="95400" cy="3116250"/>
            <a:chOff x="4524300" y="1013625"/>
            <a:chExt cx="95400" cy="3116250"/>
          </a:xfrm>
        </p:grpSpPr>
        <p:sp>
          <p:nvSpPr>
            <p:cNvPr id="162" name="Google Shape;162;p14"/>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4"/>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4"/>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4"/>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4"/>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4"/>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spTree>
      <p:nvGrpSpPr>
        <p:cNvPr id="168" name="Shape 168"/>
        <p:cNvGrpSpPr/>
        <p:nvPr/>
      </p:nvGrpSpPr>
      <p:grpSpPr>
        <a:xfrm>
          <a:off x="0" y="0"/>
          <a:ext cx="0" cy="0"/>
          <a:chOff x="0" y="0"/>
          <a:chExt cx="0" cy="0"/>
        </a:xfrm>
      </p:grpSpPr>
      <p:sp>
        <p:nvSpPr>
          <p:cNvPr id="169" name="Google Shape;169;p15"/>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0" name="Google Shape;170;p15"/>
          <p:cNvSpPr txBox="1"/>
          <p:nvPr>
            <p:ph hasCustomPrompt="1" idx="2" type="title"/>
          </p:nvPr>
        </p:nvSpPr>
        <p:spPr>
          <a:xfrm>
            <a:off x="12120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1" name="Google Shape;171;p15"/>
          <p:cNvSpPr txBox="1"/>
          <p:nvPr>
            <p:ph hasCustomPrompt="1" idx="3" type="title"/>
          </p:nvPr>
        </p:nvSpPr>
        <p:spPr>
          <a:xfrm>
            <a:off x="30957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2" name="Google Shape;172;p15"/>
          <p:cNvSpPr txBox="1"/>
          <p:nvPr>
            <p:ph hasCustomPrompt="1" idx="4" type="title"/>
          </p:nvPr>
        </p:nvSpPr>
        <p:spPr>
          <a:xfrm>
            <a:off x="50556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3" name="Google Shape;173;p15"/>
          <p:cNvSpPr txBox="1"/>
          <p:nvPr>
            <p:ph hasCustomPrompt="1" idx="5" type="title"/>
          </p:nvPr>
        </p:nvSpPr>
        <p:spPr>
          <a:xfrm>
            <a:off x="69393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4"/>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4" name="Google Shape;174;p15"/>
          <p:cNvSpPr txBox="1"/>
          <p:nvPr>
            <p:ph idx="1" type="subTitle"/>
          </p:nvPr>
        </p:nvSpPr>
        <p:spPr>
          <a:xfrm>
            <a:off x="1147475"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1"/>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5" name="Google Shape;175;p15"/>
          <p:cNvSpPr txBox="1"/>
          <p:nvPr>
            <p:ph idx="6" type="subTitle"/>
          </p:nvPr>
        </p:nvSpPr>
        <p:spPr>
          <a:xfrm>
            <a:off x="3031100"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2"/>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 name="Google Shape;176;p15"/>
          <p:cNvSpPr txBox="1"/>
          <p:nvPr>
            <p:ph idx="7" type="subTitle"/>
          </p:nvPr>
        </p:nvSpPr>
        <p:spPr>
          <a:xfrm>
            <a:off x="4991000"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3"/>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7" name="Google Shape;177;p15"/>
          <p:cNvSpPr txBox="1"/>
          <p:nvPr>
            <p:ph idx="8" type="subTitle"/>
          </p:nvPr>
        </p:nvSpPr>
        <p:spPr>
          <a:xfrm>
            <a:off x="6874700"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4"/>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8" name="Google Shape;178;p15"/>
          <p:cNvSpPr txBox="1"/>
          <p:nvPr>
            <p:ph idx="9" type="subTitle"/>
          </p:nvPr>
        </p:nvSpPr>
        <p:spPr>
          <a:xfrm>
            <a:off x="1041500"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9" name="Google Shape;179;p15"/>
          <p:cNvSpPr txBox="1"/>
          <p:nvPr>
            <p:ph idx="13" type="subTitle"/>
          </p:nvPr>
        </p:nvSpPr>
        <p:spPr>
          <a:xfrm>
            <a:off x="2925197"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0" name="Google Shape;180;p15"/>
          <p:cNvSpPr txBox="1"/>
          <p:nvPr>
            <p:ph idx="14" type="subTitle"/>
          </p:nvPr>
        </p:nvSpPr>
        <p:spPr>
          <a:xfrm>
            <a:off x="4885095"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1" name="Google Shape;181;p15"/>
          <p:cNvSpPr txBox="1"/>
          <p:nvPr>
            <p:ph idx="15" type="subTitle"/>
          </p:nvPr>
        </p:nvSpPr>
        <p:spPr>
          <a:xfrm>
            <a:off x="6768792"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82" name="Google Shape;182;p15"/>
          <p:cNvGrpSpPr/>
          <p:nvPr/>
        </p:nvGrpSpPr>
        <p:grpSpPr>
          <a:xfrm rot="-5400000">
            <a:off x="8346375" y="4345871"/>
            <a:ext cx="1022509" cy="572747"/>
            <a:chOff x="-77" y="3784091"/>
            <a:chExt cx="2423582" cy="1357541"/>
          </a:xfrm>
        </p:grpSpPr>
        <p:sp>
          <p:nvSpPr>
            <p:cNvPr id="183" name="Google Shape;183;p1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 name="Google Shape;188;p15"/>
          <p:cNvGrpSpPr/>
          <p:nvPr/>
        </p:nvGrpSpPr>
        <p:grpSpPr>
          <a:xfrm rot="5400000">
            <a:off x="-224875" y="224871"/>
            <a:ext cx="1022509" cy="572747"/>
            <a:chOff x="-77" y="3784091"/>
            <a:chExt cx="2423582" cy="1357541"/>
          </a:xfrm>
        </p:grpSpPr>
        <p:sp>
          <p:nvSpPr>
            <p:cNvPr id="189" name="Google Shape;189;p1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5">
    <p:bg>
      <p:bgPr>
        <a:gradFill>
          <a:gsLst>
            <a:gs pos="0">
              <a:srgbClr val="13367C"/>
            </a:gs>
            <a:gs pos="100000">
              <a:schemeClr val="dk2"/>
            </a:gs>
          </a:gsLst>
          <a:lin ang="5400012" scaled="0"/>
        </a:gradFill>
      </p:bgPr>
    </p:bg>
    <p:spTree>
      <p:nvGrpSpPr>
        <p:cNvPr id="194" name="Shape 194"/>
        <p:cNvGrpSpPr/>
        <p:nvPr/>
      </p:nvGrpSpPr>
      <p:grpSpPr>
        <a:xfrm>
          <a:off x="0" y="0"/>
          <a:ext cx="0" cy="0"/>
          <a:chOff x="0" y="0"/>
          <a:chExt cx="0" cy="0"/>
        </a:xfrm>
      </p:grpSpPr>
      <p:sp>
        <p:nvSpPr>
          <p:cNvPr id="195" name="Google Shape;195;p1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6" name="Google Shape;196;p16"/>
          <p:cNvSpPr txBox="1"/>
          <p:nvPr>
            <p:ph idx="1" type="subTitle"/>
          </p:nvPr>
        </p:nvSpPr>
        <p:spPr>
          <a:xfrm>
            <a:off x="719700" y="2434925"/>
            <a:ext cx="2317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197" name="Google Shape;197;p16"/>
          <p:cNvSpPr txBox="1"/>
          <p:nvPr>
            <p:ph idx="2" type="subTitle"/>
          </p:nvPr>
        </p:nvSpPr>
        <p:spPr>
          <a:xfrm>
            <a:off x="719850" y="2734827"/>
            <a:ext cx="2316900" cy="79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8" name="Google Shape;198;p16"/>
          <p:cNvSpPr txBox="1"/>
          <p:nvPr>
            <p:ph idx="3" type="subTitle"/>
          </p:nvPr>
        </p:nvSpPr>
        <p:spPr>
          <a:xfrm>
            <a:off x="3413619" y="24349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199" name="Google Shape;199;p16"/>
          <p:cNvSpPr txBox="1"/>
          <p:nvPr>
            <p:ph idx="4" type="subTitle"/>
          </p:nvPr>
        </p:nvSpPr>
        <p:spPr>
          <a:xfrm>
            <a:off x="3413619" y="2734827"/>
            <a:ext cx="2316900" cy="79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0" name="Google Shape;200;p16"/>
          <p:cNvSpPr txBox="1"/>
          <p:nvPr>
            <p:ph idx="5" type="subTitle"/>
          </p:nvPr>
        </p:nvSpPr>
        <p:spPr>
          <a:xfrm>
            <a:off x="6107075" y="24349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01" name="Google Shape;201;p16"/>
          <p:cNvSpPr txBox="1"/>
          <p:nvPr>
            <p:ph idx="6" type="subTitle"/>
          </p:nvPr>
        </p:nvSpPr>
        <p:spPr>
          <a:xfrm>
            <a:off x="6107075" y="2734827"/>
            <a:ext cx="2316900" cy="79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02" name="Google Shape;202;p16"/>
          <p:cNvGrpSpPr/>
          <p:nvPr/>
        </p:nvGrpSpPr>
        <p:grpSpPr>
          <a:xfrm flipH="1" rot="5400000">
            <a:off x="-224875" y="4345871"/>
            <a:ext cx="1022509" cy="572747"/>
            <a:chOff x="-77" y="3784091"/>
            <a:chExt cx="2423582" cy="1357541"/>
          </a:xfrm>
        </p:grpSpPr>
        <p:sp>
          <p:nvSpPr>
            <p:cNvPr id="203" name="Google Shape;203;p1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6"/>
          <p:cNvGrpSpPr/>
          <p:nvPr/>
        </p:nvGrpSpPr>
        <p:grpSpPr>
          <a:xfrm flipH="1" rot="-5400000">
            <a:off x="8346375" y="224871"/>
            <a:ext cx="1022509" cy="572747"/>
            <a:chOff x="-77" y="3784091"/>
            <a:chExt cx="2423582" cy="1357541"/>
          </a:xfrm>
        </p:grpSpPr>
        <p:sp>
          <p:nvSpPr>
            <p:cNvPr id="209" name="Google Shape;209;p1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5_2">
    <p:spTree>
      <p:nvGrpSpPr>
        <p:cNvPr id="214" name="Shape 214"/>
        <p:cNvGrpSpPr/>
        <p:nvPr/>
      </p:nvGrpSpPr>
      <p:grpSpPr>
        <a:xfrm>
          <a:off x="0" y="0"/>
          <a:ext cx="0" cy="0"/>
          <a:chOff x="0" y="0"/>
          <a:chExt cx="0" cy="0"/>
        </a:xfrm>
      </p:grpSpPr>
      <p:sp>
        <p:nvSpPr>
          <p:cNvPr id="215" name="Google Shape;215;p17"/>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6" name="Google Shape;216;p17"/>
          <p:cNvSpPr txBox="1"/>
          <p:nvPr>
            <p:ph idx="1" type="subTitle"/>
          </p:nvPr>
        </p:nvSpPr>
        <p:spPr>
          <a:xfrm>
            <a:off x="719975" y="3205013"/>
            <a:ext cx="1282200" cy="127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7" name="Google Shape;217;p17"/>
          <p:cNvSpPr txBox="1"/>
          <p:nvPr>
            <p:ph idx="2" type="subTitle"/>
          </p:nvPr>
        </p:nvSpPr>
        <p:spPr>
          <a:xfrm>
            <a:off x="3964163" y="3205013"/>
            <a:ext cx="1282200" cy="127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8" name="Google Shape;218;p17"/>
          <p:cNvSpPr txBox="1"/>
          <p:nvPr>
            <p:ph idx="3" type="subTitle"/>
          </p:nvPr>
        </p:nvSpPr>
        <p:spPr>
          <a:xfrm>
            <a:off x="7141825" y="3205013"/>
            <a:ext cx="1282200" cy="127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9" name="Google Shape;219;p17"/>
          <p:cNvSpPr txBox="1"/>
          <p:nvPr>
            <p:ph idx="4" type="subTitle"/>
          </p:nvPr>
        </p:nvSpPr>
        <p:spPr>
          <a:xfrm>
            <a:off x="719975" y="2904163"/>
            <a:ext cx="12822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lgn="r">
              <a:spcBef>
                <a:spcPts val="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
        <p:nvSpPr>
          <p:cNvPr id="220" name="Google Shape;220;p17"/>
          <p:cNvSpPr txBox="1"/>
          <p:nvPr>
            <p:ph idx="5" type="subTitle"/>
          </p:nvPr>
        </p:nvSpPr>
        <p:spPr>
          <a:xfrm>
            <a:off x="7141825" y="2904163"/>
            <a:ext cx="1282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21" name="Google Shape;221;p17"/>
          <p:cNvSpPr txBox="1"/>
          <p:nvPr>
            <p:ph idx="6" type="subTitle"/>
          </p:nvPr>
        </p:nvSpPr>
        <p:spPr>
          <a:xfrm>
            <a:off x="3964163" y="2904163"/>
            <a:ext cx="1282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grpSp>
        <p:nvGrpSpPr>
          <p:cNvPr id="222" name="Google Shape;222;p17"/>
          <p:cNvGrpSpPr/>
          <p:nvPr/>
        </p:nvGrpSpPr>
        <p:grpSpPr>
          <a:xfrm flipH="1" rot="-5400000">
            <a:off x="8346375" y="224871"/>
            <a:ext cx="1022509" cy="572747"/>
            <a:chOff x="-77" y="3784091"/>
            <a:chExt cx="2423582" cy="1357541"/>
          </a:xfrm>
        </p:grpSpPr>
        <p:sp>
          <p:nvSpPr>
            <p:cNvPr id="223" name="Google Shape;223;p1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7"/>
          <p:cNvGrpSpPr/>
          <p:nvPr/>
        </p:nvGrpSpPr>
        <p:grpSpPr>
          <a:xfrm flipH="1" rot="5400000">
            <a:off x="-224875" y="4345871"/>
            <a:ext cx="1022509" cy="572747"/>
            <a:chOff x="-77" y="3784091"/>
            <a:chExt cx="2423582" cy="1357541"/>
          </a:xfrm>
        </p:grpSpPr>
        <p:sp>
          <p:nvSpPr>
            <p:cNvPr id="229" name="Google Shape;229;p1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
    <p:spTree>
      <p:nvGrpSpPr>
        <p:cNvPr id="234" name="Shape 234"/>
        <p:cNvGrpSpPr/>
        <p:nvPr/>
      </p:nvGrpSpPr>
      <p:grpSpPr>
        <a:xfrm>
          <a:off x="0" y="0"/>
          <a:ext cx="0" cy="0"/>
          <a:chOff x="0" y="0"/>
          <a:chExt cx="0" cy="0"/>
        </a:xfrm>
      </p:grpSpPr>
      <p:sp>
        <p:nvSpPr>
          <p:cNvPr id="235" name="Google Shape;235;p18"/>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36" name="Google Shape;236;p18"/>
          <p:cNvSpPr txBox="1"/>
          <p:nvPr>
            <p:ph idx="1" type="subTitle"/>
          </p:nvPr>
        </p:nvSpPr>
        <p:spPr>
          <a:xfrm>
            <a:off x="1842250" y="1618793"/>
            <a:ext cx="16827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37" name="Google Shape;237;p18"/>
          <p:cNvSpPr txBox="1"/>
          <p:nvPr>
            <p:ph idx="2" type="subTitle"/>
          </p:nvPr>
        </p:nvSpPr>
        <p:spPr>
          <a:xfrm>
            <a:off x="1417550" y="1918700"/>
            <a:ext cx="2107500" cy="812100"/>
          </a:xfrm>
          <a:prstGeom prst="rect">
            <a:avLst/>
          </a:prstGeom>
        </p:spPr>
        <p:txBody>
          <a:bodyPr anchorCtr="0" anchor="t" bIns="91425" lIns="91425" spcFirstLastPara="1" rIns="91425" wrap="square" tIns="91425">
            <a:noAutofit/>
          </a:bodyPr>
          <a:lstStyle>
            <a:lvl1pPr lvl="0" marR="32004"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8" name="Google Shape;238;p18"/>
          <p:cNvSpPr txBox="1"/>
          <p:nvPr>
            <p:ph idx="3" type="subTitle"/>
          </p:nvPr>
        </p:nvSpPr>
        <p:spPr>
          <a:xfrm>
            <a:off x="1842594" y="2942429"/>
            <a:ext cx="16824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39" name="Google Shape;239;p18"/>
          <p:cNvSpPr txBox="1"/>
          <p:nvPr>
            <p:ph idx="4" type="subTitle"/>
          </p:nvPr>
        </p:nvSpPr>
        <p:spPr>
          <a:xfrm>
            <a:off x="1417574" y="3242325"/>
            <a:ext cx="2107500" cy="812100"/>
          </a:xfrm>
          <a:prstGeom prst="rect">
            <a:avLst/>
          </a:prstGeom>
        </p:spPr>
        <p:txBody>
          <a:bodyPr anchorCtr="0" anchor="t" bIns="91425" lIns="91425" spcFirstLastPara="1" rIns="91425" wrap="square" tIns="91425">
            <a:noAutofit/>
          </a:bodyPr>
          <a:lstStyle>
            <a:lvl1pPr lvl="0" marR="40812"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0" name="Google Shape;240;p18"/>
          <p:cNvSpPr txBox="1"/>
          <p:nvPr>
            <p:ph idx="5" type="subTitle"/>
          </p:nvPr>
        </p:nvSpPr>
        <p:spPr>
          <a:xfrm>
            <a:off x="5618913" y="2942429"/>
            <a:ext cx="16824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41" name="Google Shape;241;p18"/>
          <p:cNvSpPr txBox="1"/>
          <p:nvPr>
            <p:ph idx="6" type="subTitle"/>
          </p:nvPr>
        </p:nvSpPr>
        <p:spPr>
          <a:xfrm>
            <a:off x="5618975" y="3242325"/>
            <a:ext cx="2107500" cy="812100"/>
          </a:xfrm>
          <a:prstGeom prst="rect">
            <a:avLst/>
          </a:prstGeom>
        </p:spPr>
        <p:txBody>
          <a:bodyPr anchorCtr="0" anchor="t" bIns="91425" lIns="91425" spcFirstLastPara="1" rIns="91425" wrap="square" tIns="91425">
            <a:noAutofit/>
          </a:bodyPr>
          <a:lstStyle>
            <a:lvl1pPr lvl="0" marR="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2" name="Google Shape;242;p18"/>
          <p:cNvSpPr txBox="1"/>
          <p:nvPr>
            <p:ph idx="7" type="subTitle"/>
          </p:nvPr>
        </p:nvSpPr>
        <p:spPr>
          <a:xfrm>
            <a:off x="5618957" y="1618793"/>
            <a:ext cx="16824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43" name="Google Shape;243;p18"/>
          <p:cNvSpPr txBox="1"/>
          <p:nvPr>
            <p:ph idx="8" type="subTitle"/>
          </p:nvPr>
        </p:nvSpPr>
        <p:spPr>
          <a:xfrm>
            <a:off x="5619026" y="1918700"/>
            <a:ext cx="2107500" cy="812100"/>
          </a:xfrm>
          <a:prstGeom prst="rect">
            <a:avLst/>
          </a:prstGeom>
        </p:spPr>
        <p:txBody>
          <a:bodyPr anchorCtr="0" anchor="t" bIns="91425" lIns="91425" spcFirstLastPara="1" rIns="91425" wrap="square" tIns="91425">
            <a:noAutofit/>
          </a:bodyPr>
          <a:lstStyle>
            <a:lvl1pPr lvl="0" marR="32004"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44" name="Google Shape;244;p18"/>
          <p:cNvGrpSpPr/>
          <p:nvPr/>
        </p:nvGrpSpPr>
        <p:grpSpPr>
          <a:xfrm flipH="1" rot="-5400000">
            <a:off x="8346375" y="224871"/>
            <a:ext cx="1022509" cy="572747"/>
            <a:chOff x="-77" y="3784091"/>
            <a:chExt cx="2423582" cy="1357541"/>
          </a:xfrm>
        </p:grpSpPr>
        <p:sp>
          <p:nvSpPr>
            <p:cNvPr id="245" name="Google Shape;245;p1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 name="Google Shape;250;p18"/>
          <p:cNvGrpSpPr/>
          <p:nvPr/>
        </p:nvGrpSpPr>
        <p:grpSpPr>
          <a:xfrm flipH="1" rot="5400000">
            <a:off x="-224875" y="4345871"/>
            <a:ext cx="1022509" cy="572747"/>
            <a:chOff x="-77" y="3784091"/>
            <a:chExt cx="2423582" cy="1357541"/>
          </a:xfrm>
        </p:grpSpPr>
        <p:sp>
          <p:nvSpPr>
            <p:cNvPr id="251" name="Google Shape;251;p1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5_1_1">
    <p:spTree>
      <p:nvGrpSpPr>
        <p:cNvPr id="256" name="Shape 256"/>
        <p:cNvGrpSpPr/>
        <p:nvPr/>
      </p:nvGrpSpPr>
      <p:grpSpPr>
        <a:xfrm>
          <a:off x="0" y="0"/>
          <a:ext cx="0" cy="0"/>
          <a:chOff x="0" y="0"/>
          <a:chExt cx="0" cy="0"/>
        </a:xfrm>
      </p:grpSpPr>
      <p:sp>
        <p:nvSpPr>
          <p:cNvPr id="257" name="Google Shape;257;p19"/>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8" name="Google Shape;258;p19"/>
          <p:cNvSpPr txBox="1"/>
          <p:nvPr>
            <p:ph idx="1" type="subTitle"/>
          </p:nvPr>
        </p:nvSpPr>
        <p:spPr>
          <a:xfrm>
            <a:off x="4211675" y="1429885"/>
            <a:ext cx="2317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59" name="Google Shape;259;p19"/>
          <p:cNvSpPr txBox="1"/>
          <p:nvPr>
            <p:ph hasCustomPrompt="1" idx="2" type="title"/>
          </p:nvPr>
        </p:nvSpPr>
        <p:spPr>
          <a:xfrm>
            <a:off x="3331225" y="1443350"/>
            <a:ext cx="8043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0" name="Google Shape;260;p19"/>
          <p:cNvSpPr txBox="1"/>
          <p:nvPr>
            <p:ph idx="3" type="subTitle"/>
          </p:nvPr>
        </p:nvSpPr>
        <p:spPr>
          <a:xfrm>
            <a:off x="4211675" y="1694759"/>
            <a:ext cx="2316900" cy="3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1" name="Google Shape;261;p19"/>
          <p:cNvSpPr txBox="1"/>
          <p:nvPr>
            <p:ph idx="4" type="subTitle"/>
          </p:nvPr>
        </p:nvSpPr>
        <p:spPr>
          <a:xfrm>
            <a:off x="4211675" y="2521206"/>
            <a:ext cx="2317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62" name="Google Shape;262;p19"/>
          <p:cNvSpPr txBox="1"/>
          <p:nvPr>
            <p:ph hasCustomPrompt="1" idx="5" type="title"/>
          </p:nvPr>
        </p:nvSpPr>
        <p:spPr>
          <a:xfrm>
            <a:off x="3331225" y="2515672"/>
            <a:ext cx="8043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3" name="Google Shape;263;p19"/>
          <p:cNvSpPr txBox="1"/>
          <p:nvPr>
            <p:ph idx="6" type="subTitle"/>
          </p:nvPr>
        </p:nvSpPr>
        <p:spPr>
          <a:xfrm>
            <a:off x="4211675" y="2786080"/>
            <a:ext cx="2316900" cy="3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4" name="Google Shape;264;p19"/>
          <p:cNvSpPr txBox="1"/>
          <p:nvPr>
            <p:ph idx="7" type="subTitle"/>
          </p:nvPr>
        </p:nvSpPr>
        <p:spPr>
          <a:xfrm>
            <a:off x="4211825" y="3612527"/>
            <a:ext cx="23169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65" name="Google Shape;265;p19"/>
          <p:cNvSpPr txBox="1"/>
          <p:nvPr>
            <p:ph hasCustomPrompt="1" idx="8" type="title"/>
          </p:nvPr>
        </p:nvSpPr>
        <p:spPr>
          <a:xfrm>
            <a:off x="3331225" y="3612527"/>
            <a:ext cx="8043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6" name="Google Shape;266;p19"/>
          <p:cNvSpPr txBox="1"/>
          <p:nvPr>
            <p:ph idx="9" type="subTitle"/>
          </p:nvPr>
        </p:nvSpPr>
        <p:spPr>
          <a:xfrm>
            <a:off x="4211825" y="3877401"/>
            <a:ext cx="2316900" cy="3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67" name="Google Shape;267;p19"/>
          <p:cNvGrpSpPr/>
          <p:nvPr/>
        </p:nvGrpSpPr>
        <p:grpSpPr>
          <a:xfrm>
            <a:off x="-77" y="3784091"/>
            <a:ext cx="2423582" cy="1357541"/>
            <a:chOff x="-77" y="3784091"/>
            <a:chExt cx="2423582" cy="1357541"/>
          </a:xfrm>
        </p:grpSpPr>
        <p:sp>
          <p:nvSpPr>
            <p:cNvPr id="268" name="Google Shape;268;p1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 name="Google Shape;273;p19"/>
          <p:cNvGrpSpPr/>
          <p:nvPr/>
        </p:nvGrpSpPr>
        <p:grpSpPr>
          <a:xfrm rot="10800000">
            <a:off x="6720423" y="-9"/>
            <a:ext cx="2423582" cy="1357541"/>
            <a:chOff x="-77" y="3784091"/>
            <a:chExt cx="2423582" cy="1357541"/>
          </a:xfrm>
        </p:grpSpPr>
        <p:sp>
          <p:nvSpPr>
            <p:cNvPr id="274" name="Google Shape;274;p1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2">
    <p:spTree>
      <p:nvGrpSpPr>
        <p:cNvPr id="279" name="Shape 279"/>
        <p:cNvGrpSpPr/>
        <p:nvPr/>
      </p:nvGrpSpPr>
      <p:grpSpPr>
        <a:xfrm>
          <a:off x="0" y="0"/>
          <a:ext cx="0" cy="0"/>
          <a:chOff x="0" y="0"/>
          <a:chExt cx="0" cy="0"/>
        </a:xfrm>
      </p:grpSpPr>
      <p:sp>
        <p:nvSpPr>
          <p:cNvPr id="280" name="Google Shape;280;p20"/>
          <p:cNvSpPr txBox="1"/>
          <p:nvPr>
            <p:ph idx="1" type="subTitle"/>
          </p:nvPr>
        </p:nvSpPr>
        <p:spPr>
          <a:xfrm>
            <a:off x="719600" y="1770625"/>
            <a:ext cx="2317200" cy="389700"/>
          </a:xfrm>
          <a:prstGeom prst="rect">
            <a:avLst/>
          </a:prstGeom>
        </p:spPr>
        <p:txBody>
          <a:bodyPr anchorCtr="0" anchor="ctr" bIns="91425" lIns="91425" spcFirstLastPara="1" rIns="91425" wrap="square" tIns="91425">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81" name="Google Shape;281;p20"/>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2" name="Google Shape;282;p20"/>
          <p:cNvSpPr txBox="1"/>
          <p:nvPr>
            <p:ph hasCustomPrompt="1" idx="2" type="title"/>
          </p:nvPr>
        </p:nvSpPr>
        <p:spPr>
          <a:xfrm>
            <a:off x="1329200" y="1318325"/>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3" name="Google Shape;283;p20"/>
          <p:cNvSpPr txBox="1"/>
          <p:nvPr>
            <p:ph idx="3" type="subTitle"/>
          </p:nvPr>
        </p:nvSpPr>
        <p:spPr>
          <a:xfrm>
            <a:off x="720100" y="2146716"/>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4" name="Google Shape;284;p20"/>
          <p:cNvSpPr txBox="1"/>
          <p:nvPr>
            <p:ph idx="4" type="subTitle"/>
          </p:nvPr>
        </p:nvSpPr>
        <p:spPr>
          <a:xfrm>
            <a:off x="3413500" y="17706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85" name="Google Shape;285;p20"/>
          <p:cNvSpPr txBox="1"/>
          <p:nvPr>
            <p:ph hasCustomPrompt="1" idx="5" type="title"/>
          </p:nvPr>
        </p:nvSpPr>
        <p:spPr>
          <a:xfrm>
            <a:off x="4023025" y="1318325"/>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6" name="Google Shape;286;p20"/>
          <p:cNvSpPr txBox="1"/>
          <p:nvPr>
            <p:ph idx="6" type="subTitle"/>
          </p:nvPr>
        </p:nvSpPr>
        <p:spPr>
          <a:xfrm>
            <a:off x="3413738" y="2146716"/>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7" name="Google Shape;287;p20"/>
          <p:cNvSpPr txBox="1"/>
          <p:nvPr>
            <p:ph idx="7" type="subTitle"/>
          </p:nvPr>
        </p:nvSpPr>
        <p:spPr>
          <a:xfrm>
            <a:off x="6107050" y="17706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88" name="Google Shape;288;p20"/>
          <p:cNvSpPr txBox="1"/>
          <p:nvPr>
            <p:ph hasCustomPrompt="1" idx="8" type="title"/>
          </p:nvPr>
        </p:nvSpPr>
        <p:spPr>
          <a:xfrm>
            <a:off x="6716550" y="1318325"/>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9" name="Google Shape;289;p20"/>
          <p:cNvSpPr txBox="1"/>
          <p:nvPr>
            <p:ph idx="9" type="subTitle"/>
          </p:nvPr>
        </p:nvSpPr>
        <p:spPr>
          <a:xfrm>
            <a:off x="6107101" y="2146716"/>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0" name="Google Shape;290;p20"/>
          <p:cNvSpPr txBox="1"/>
          <p:nvPr>
            <p:ph idx="13" type="subTitle"/>
          </p:nvPr>
        </p:nvSpPr>
        <p:spPr>
          <a:xfrm>
            <a:off x="719600" y="3395477"/>
            <a:ext cx="2317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91" name="Google Shape;291;p20"/>
          <p:cNvSpPr txBox="1"/>
          <p:nvPr>
            <p:ph hasCustomPrompt="1" idx="14" type="title"/>
          </p:nvPr>
        </p:nvSpPr>
        <p:spPr>
          <a:xfrm>
            <a:off x="1329200" y="2943186"/>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4"/>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92" name="Google Shape;292;p20"/>
          <p:cNvSpPr txBox="1"/>
          <p:nvPr>
            <p:ph idx="15" type="subTitle"/>
          </p:nvPr>
        </p:nvSpPr>
        <p:spPr>
          <a:xfrm>
            <a:off x="720100" y="3771577"/>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3" name="Google Shape;293;p20"/>
          <p:cNvSpPr txBox="1"/>
          <p:nvPr>
            <p:ph idx="16" type="subTitle"/>
          </p:nvPr>
        </p:nvSpPr>
        <p:spPr>
          <a:xfrm>
            <a:off x="3413400" y="3395477"/>
            <a:ext cx="2317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94" name="Google Shape;294;p20"/>
          <p:cNvSpPr txBox="1"/>
          <p:nvPr>
            <p:ph hasCustomPrompt="1" idx="17" type="title"/>
          </p:nvPr>
        </p:nvSpPr>
        <p:spPr>
          <a:xfrm>
            <a:off x="4023025" y="2943186"/>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5"/>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95" name="Google Shape;295;p20"/>
          <p:cNvSpPr txBox="1"/>
          <p:nvPr>
            <p:ph idx="18" type="subTitle"/>
          </p:nvPr>
        </p:nvSpPr>
        <p:spPr>
          <a:xfrm>
            <a:off x="3413738" y="3771577"/>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6" name="Google Shape;296;p20"/>
          <p:cNvSpPr txBox="1"/>
          <p:nvPr>
            <p:ph idx="19" type="subTitle"/>
          </p:nvPr>
        </p:nvSpPr>
        <p:spPr>
          <a:xfrm>
            <a:off x="6107050" y="339547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97" name="Google Shape;297;p20"/>
          <p:cNvSpPr txBox="1"/>
          <p:nvPr>
            <p:ph hasCustomPrompt="1" idx="20" type="title"/>
          </p:nvPr>
        </p:nvSpPr>
        <p:spPr>
          <a:xfrm>
            <a:off x="6716550" y="2943186"/>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6"/>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98" name="Google Shape;298;p20"/>
          <p:cNvSpPr txBox="1"/>
          <p:nvPr>
            <p:ph idx="21" type="subTitle"/>
          </p:nvPr>
        </p:nvSpPr>
        <p:spPr>
          <a:xfrm>
            <a:off x="6107101" y="3771577"/>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99" name="Google Shape;299;p20"/>
          <p:cNvGrpSpPr/>
          <p:nvPr/>
        </p:nvGrpSpPr>
        <p:grpSpPr>
          <a:xfrm>
            <a:off x="0" y="4569046"/>
            <a:ext cx="1022509" cy="572747"/>
            <a:chOff x="-77" y="3784091"/>
            <a:chExt cx="2423582" cy="1357541"/>
          </a:xfrm>
        </p:grpSpPr>
        <p:sp>
          <p:nvSpPr>
            <p:cNvPr id="300" name="Google Shape;300;p2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 name="Google Shape;305;p20"/>
          <p:cNvGrpSpPr/>
          <p:nvPr/>
        </p:nvGrpSpPr>
        <p:grpSpPr>
          <a:xfrm flipH="1">
            <a:off x="8121500" y="4569046"/>
            <a:ext cx="1022509" cy="572747"/>
            <a:chOff x="-77" y="3784091"/>
            <a:chExt cx="2423582" cy="1357541"/>
          </a:xfrm>
        </p:grpSpPr>
        <p:sp>
          <p:nvSpPr>
            <p:cNvPr id="306" name="Google Shape;306;p2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Raleway"/>
              <a:buNone/>
              <a:defRPr>
                <a:solidFill>
                  <a:schemeClr val="accen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grpSp>
        <p:nvGrpSpPr>
          <p:cNvPr id="14" name="Google Shape;14;p3"/>
          <p:cNvGrpSpPr/>
          <p:nvPr/>
        </p:nvGrpSpPr>
        <p:grpSpPr>
          <a:xfrm>
            <a:off x="2598300" y="1013625"/>
            <a:ext cx="95400" cy="3116250"/>
            <a:chOff x="4524300" y="1013625"/>
            <a:chExt cx="95400" cy="3116250"/>
          </a:xfrm>
        </p:grpSpPr>
        <p:sp>
          <p:nvSpPr>
            <p:cNvPr id="15" name="Google Shape;15;p3"/>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1">
    <p:spTree>
      <p:nvGrpSpPr>
        <p:cNvPr id="311" name="Shape 311"/>
        <p:cNvGrpSpPr/>
        <p:nvPr/>
      </p:nvGrpSpPr>
      <p:grpSpPr>
        <a:xfrm>
          <a:off x="0" y="0"/>
          <a:ext cx="0" cy="0"/>
          <a:chOff x="0" y="0"/>
          <a:chExt cx="0" cy="0"/>
        </a:xfrm>
      </p:grpSpPr>
      <p:sp>
        <p:nvSpPr>
          <p:cNvPr id="312" name="Google Shape;312;p21"/>
          <p:cNvSpPr txBox="1"/>
          <p:nvPr>
            <p:ph idx="1" type="subTitle"/>
          </p:nvPr>
        </p:nvSpPr>
        <p:spPr>
          <a:xfrm>
            <a:off x="1410963" y="1423411"/>
            <a:ext cx="23172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13" name="Google Shape;313;p21"/>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4" name="Google Shape;314;p21"/>
          <p:cNvSpPr txBox="1"/>
          <p:nvPr>
            <p:ph idx="2" type="subTitle"/>
          </p:nvPr>
        </p:nvSpPr>
        <p:spPr>
          <a:xfrm>
            <a:off x="1411463" y="1799502"/>
            <a:ext cx="2316900" cy="6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5" name="Google Shape;315;p21"/>
          <p:cNvSpPr txBox="1"/>
          <p:nvPr>
            <p:ph idx="3" type="subTitle"/>
          </p:nvPr>
        </p:nvSpPr>
        <p:spPr>
          <a:xfrm>
            <a:off x="1410988" y="2450149"/>
            <a:ext cx="23169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16" name="Google Shape;316;p21"/>
          <p:cNvSpPr txBox="1"/>
          <p:nvPr>
            <p:ph idx="4" type="subTitle"/>
          </p:nvPr>
        </p:nvSpPr>
        <p:spPr>
          <a:xfrm>
            <a:off x="1411225" y="2826240"/>
            <a:ext cx="2316900" cy="6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7" name="Google Shape;317;p21"/>
          <p:cNvSpPr txBox="1"/>
          <p:nvPr>
            <p:ph idx="5" type="subTitle"/>
          </p:nvPr>
        </p:nvSpPr>
        <p:spPr>
          <a:xfrm>
            <a:off x="5415963" y="1423411"/>
            <a:ext cx="23169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18" name="Google Shape;318;p21"/>
          <p:cNvSpPr txBox="1"/>
          <p:nvPr>
            <p:ph idx="6" type="subTitle"/>
          </p:nvPr>
        </p:nvSpPr>
        <p:spPr>
          <a:xfrm>
            <a:off x="5416013" y="1799502"/>
            <a:ext cx="2316900" cy="629100"/>
          </a:xfrm>
          <a:prstGeom prst="rect">
            <a:avLst/>
          </a:prstGeom>
        </p:spPr>
        <p:txBody>
          <a:bodyPr anchorCtr="0" anchor="t" bIns="91425" lIns="91425" spcFirstLastPara="1" rIns="91425" wrap="square" tIns="91425">
            <a:noAutofit/>
          </a:bodyPr>
          <a:lstStyle>
            <a:lvl1pPr lvl="0" marR="332101"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9" name="Google Shape;319;p21"/>
          <p:cNvSpPr txBox="1"/>
          <p:nvPr>
            <p:ph idx="7" type="subTitle"/>
          </p:nvPr>
        </p:nvSpPr>
        <p:spPr>
          <a:xfrm>
            <a:off x="1410963" y="3476889"/>
            <a:ext cx="23172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20" name="Google Shape;320;p21"/>
          <p:cNvSpPr txBox="1"/>
          <p:nvPr>
            <p:ph idx="8" type="subTitle"/>
          </p:nvPr>
        </p:nvSpPr>
        <p:spPr>
          <a:xfrm>
            <a:off x="1411463" y="3852989"/>
            <a:ext cx="2316900" cy="6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1" name="Google Shape;321;p21"/>
          <p:cNvSpPr txBox="1"/>
          <p:nvPr>
            <p:ph idx="9" type="subTitle"/>
          </p:nvPr>
        </p:nvSpPr>
        <p:spPr>
          <a:xfrm>
            <a:off x="5415788" y="2450151"/>
            <a:ext cx="2317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22" name="Google Shape;322;p21"/>
          <p:cNvSpPr txBox="1"/>
          <p:nvPr>
            <p:ph idx="13" type="subTitle"/>
          </p:nvPr>
        </p:nvSpPr>
        <p:spPr>
          <a:xfrm>
            <a:off x="5416125" y="2826251"/>
            <a:ext cx="2316900" cy="62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3" name="Google Shape;323;p21"/>
          <p:cNvSpPr txBox="1"/>
          <p:nvPr>
            <p:ph idx="14" type="subTitle"/>
          </p:nvPr>
        </p:nvSpPr>
        <p:spPr>
          <a:xfrm>
            <a:off x="5415963" y="3476887"/>
            <a:ext cx="23169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24" name="Google Shape;324;p21"/>
          <p:cNvSpPr txBox="1"/>
          <p:nvPr>
            <p:ph idx="15" type="subTitle"/>
          </p:nvPr>
        </p:nvSpPr>
        <p:spPr>
          <a:xfrm>
            <a:off x="5416013" y="3852989"/>
            <a:ext cx="2316900" cy="62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25" name="Google Shape;325;p21"/>
          <p:cNvGrpSpPr/>
          <p:nvPr/>
        </p:nvGrpSpPr>
        <p:grpSpPr>
          <a:xfrm>
            <a:off x="0" y="4569046"/>
            <a:ext cx="1022509" cy="572747"/>
            <a:chOff x="-77" y="3784091"/>
            <a:chExt cx="2423582" cy="1357541"/>
          </a:xfrm>
        </p:grpSpPr>
        <p:sp>
          <p:nvSpPr>
            <p:cNvPr id="326" name="Google Shape;326;p2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21"/>
          <p:cNvGrpSpPr/>
          <p:nvPr/>
        </p:nvGrpSpPr>
        <p:grpSpPr>
          <a:xfrm rot="10800000">
            <a:off x="8121500" y="-4"/>
            <a:ext cx="1022509" cy="572747"/>
            <a:chOff x="-77" y="3784091"/>
            <a:chExt cx="2423582" cy="1357541"/>
          </a:xfrm>
        </p:grpSpPr>
        <p:sp>
          <p:nvSpPr>
            <p:cNvPr id="332" name="Google Shape;332;p2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21"/>
          <p:cNvGrpSpPr/>
          <p:nvPr/>
        </p:nvGrpSpPr>
        <p:grpSpPr>
          <a:xfrm>
            <a:off x="4524300" y="1394625"/>
            <a:ext cx="95400" cy="3116250"/>
            <a:chOff x="4524300" y="1013625"/>
            <a:chExt cx="95400" cy="3116250"/>
          </a:xfrm>
        </p:grpSpPr>
        <p:sp>
          <p:nvSpPr>
            <p:cNvPr id="338" name="Google Shape;338;p21"/>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1"/>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1"/>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1"/>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1"/>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1"/>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344" name="Shape 344"/>
        <p:cNvGrpSpPr/>
        <p:nvPr/>
      </p:nvGrpSpPr>
      <p:grpSpPr>
        <a:xfrm>
          <a:off x="0" y="0"/>
          <a:ext cx="0" cy="0"/>
          <a:chOff x="0" y="0"/>
          <a:chExt cx="0" cy="0"/>
        </a:xfrm>
      </p:grpSpPr>
      <p:grpSp>
        <p:nvGrpSpPr>
          <p:cNvPr id="345" name="Google Shape;345;p22"/>
          <p:cNvGrpSpPr/>
          <p:nvPr/>
        </p:nvGrpSpPr>
        <p:grpSpPr>
          <a:xfrm>
            <a:off x="-9" y="1669058"/>
            <a:ext cx="2781383" cy="1805382"/>
            <a:chOff x="8024127" y="984378"/>
            <a:chExt cx="2502369" cy="1624275"/>
          </a:xfrm>
        </p:grpSpPr>
        <p:sp>
          <p:nvSpPr>
            <p:cNvPr id="346" name="Google Shape;346;p22"/>
            <p:cNvSpPr/>
            <p:nvPr/>
          </p:nvSpPr>
          <p:spPr>
            <a:xfrm>
              <a:off x="8647339" y="2562003"/>
              <a:ext cx="65709" cy="30106"/>
            </a:xfrm>
            <a:custGeom>
              <a:rect b="b" l="l" r="r" t="t"/>
              <a:pathLst>
                <a:path extrusionOk="0" h="1035" w="2259">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2"/>
            <p:cNvSpPr/>
            <p:nvPr/>
          </p:nvSpPr>
          <p:spPr>
            <a:xfrm>
              <a:off x="8759904" y="2562003"/>
              <a:ext cx="65680" cy="30106"/>
            </a:xfrm>
            <a:custGeom>
              <a:rect b="b" l="l" r="r" t="t"/>
              <a:pathLst>
                <a:path extrusionOk="0" h="1035" w="2258">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2"/>
            <p:cNvSpPr/>
            <p:nvPr/>
          </p:nvSpPr>
          <p:spPr>
            <a:xfrm>
              <a:off x="8872440" y="2562003"/>
              <a:ext cx="65709" cy="30106"/>
            </a:xfrm>
            <a:custGeom>
              <a:rect b="b" l="l" r="r" t="t"/>
              <a:pathLst>
                <a:path extrusionOk="0" h="1035" w="2259">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2"/>
            <p:cNvSpPr/>
            <p:nvPr/>
          </p:nvSpPr>
          <p:spPr>
            <a:xfrm>
              <a:off x="10089400" y="2205025"/>
              <a:ext cx="25" cy="50050"/>
            </a:xfrm>
            <a:custGeom>
              <a:rect b="b" l="l" r="r" t="t"/>
              <a:pathLst>
                <a:path extrusionOk="0" h="2002" w="1">
                  <a:moveTo>
                    <a:pt x="0" y="2002"/>
                  </a:moveTo>
                  <a:lnTo>
                    <a:pt x="0" y="0"/>
                  </a:lnTo>
                </a:path>
              </a:pathLst>
            </a:custGeom>
            <a:solidFill>
              <a:srgbClr val="1F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2"/>
            <p:cNvSpPr/>
            <p:nvPr/>
          </p:nvSpPr>
          <p:spPr>
            <a:xfrm>
              <a:off x="8024127" y="984378"/>
              <a:ext cx="2502369" cy="1624275"/>
            </a:xfrm>
            <a:custGeom>
              <a:rect b="b" l="l" r="r" t="t"/>
              <a:pathLst>
                <a:path extrusionOk="0" h="55841" w="86029">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2"/>
            <p:cNvSpPr/>
            <p:nvPr/>
          </p:nvSpPr>
          <p:spPr>
            <a:xfrm>
              <a:off x="8024127" y="984378"/>
              <a:ext cx="2502369" cy="262020"/>
            </a:xfrm>
            <a:custGeom>
              <a:rect b="b" l="l" r="r" t="t"/>
              <a:pathLst>
                <a:path extrusionOk="0" h="9008" w="86029">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2"/>
            <p:cNvSpPr/>
            <p:nvPr/>
          </p:nvSpPr>
          <p:spPr>
            <a:xfrm>
              <a:off x="8125057" y="1324952"/>
              <a:ext cx="2305388" cy="1198318"/>
            </a:xfrm>
            <a:custGeom>
              <a:rect b="b" l="l" r="r" t="t"/>
              <a:pathLst>
                <a:path extrusionOk="0" h="41197" w="79257">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2"/>
            <p:cNvSpPr/>
            <p:nvPr/>
          </p:nvSpPr>
          <p:spPr>
            <a:xfrm>
              <a:off x="8191986" y="1394818"/>
              <a:ext cx="54365" cy="110620"/>
            </a:xfrm>
            <a:custGeom>
              <a:rect b="b" l="l" r="r" t="t"/>
              <a:pathLst>
                <a:path extrusionOk="0" fill="none" h="3803" w="1869">
                  <a:moveTo>
                    <a:pt x="1869" y="0"/>
                  </a:moveTo>
                  <a:lnTo>
                    <a:pt x="1" y="1901"/>
                  </a:lnTo>
                  <a:lnTo>
                    <a:pt x="1869"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2"/>
            <p:cNvSpPr/>
            <p:nvPr/>
          </p:nvSpPr>
          <p:spPr>
            <a:xfrm>
              <a:off x="8385062" y="1394818"/>
              <a:ext cx="55354" cy="110620"/>
            </a:xfrm>
            <a:custGeom>
              <a:rect b="b" l="l" r="r" t="t"/>
              <a:pathLst>
                <a:path extrusionOk="0" fill="none" h="3803" w="1903">
                  <a:moveTo>
                    <a:pt x="1" y="0"/>
                  </a:moveTo>
                  <a:lnTo>
                    <a:pt x="1902" y="1901"/>
                  </a:lnTo>
                  <a:lnTo>
                    <a:pt x="1"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2"/>
            <p:cNvSpPr/>
            <p:nvPr/>
          </p:nvSpPr>
          <p:spPr>
            <a:xfrm>
              <a:off x="8292887" y="1394818"/>
              <a:ext cx="43689" cy="120335"/>
            </a:xfrm>
            <a:custGeom>
              <a:rect b="b" l="l" r="r" t="t"/>
              <a:pathLst>
                <a:path extrusionOk="0" fill="none" h="4137" w="1502">
                  <a:moveTo>
                    <a:pt x="1" y="4136"/>
                  </a:moveTo>
                  <a:lnTo>
                    <a:pt x="1502" y="0"/>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2"/>
            <p:cNvSpPr/>
            <p:nvPr/>
          </p:nvSpPr>
          <p:spPr>
            <a:xfrm>
              <a:off x="8483055" y="1500548"/>
              <a:ext cx="31095" cy="31095"/>
            </a:xfrm>
            <a:custGeom>
              <a:rect b="b" l="l" r="r" t="t"/>
              <a:pathLst>
                <a:path extrusionOk="0" h="1069" w="1069">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2"/>
            <p:cNvSpPr/>
            <p:nvPr/>
          </p:nvSpPr>
          <p:spPr>
            <a:xfrm>
              <a:off x="8528666" y="1500548"/>
              <a:ext cx="31065" cy="31095"/>
            </a:xfrm>
            <a:custGeom>
              <a:rect b="b" l="l" r="r" t="t"/>
              <a:pathLst>
                <a:path extrusionOk="0" h="1069" w="1068">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2"/>
            <p:cNvSpPr/>
            <p:nvPr/>
          </p:nvSpPr>
          <p:spPr>
            <a:xfrm>
              <a:off x="8593674" y="1500548"/>
              <a:ext cx="31065" cy="31095"/>
            </a:xfrm>
            <a:custGeom>
              <a:rect b="b" l="l" r="r" t="t"/>
              <a:pathLst>
                <a:path extrusionOk="0" h="1069" w="1068">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2"/>
            <p:cNvSpPr/>
            <p:nvPr/>
          </p:nvSpPr>
          <p:spPr>
            <a:xfrm>
              <a:off x="8219152" y="1627656"/>
              <a:ext cx="1656300" cy="29"/>
            </a:xfrm>
            <a:custGeom>
              <a:rect b="b" l="l" r="r" t="t"/>
              <a:pathLst>
                <a:path extrusionOk="0" fill="none" h="1" w="56942">
                  <a:moveTo>
                    <a:pt x="1" y="1"/>
                  </a:moveTo>
                  <a:lnTo>
                    <a:pt x="56941"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2"/>
            <p:cNvSpPr/>
            <p:nvPr/>
          </p:nvSpPr>
          <p:spPr>
            <a:xfrm>
              <a:off x="9975312" y="1627656"/>
              <a:ext cx="128101" cy="29"/>
            </a:xfrm>
            <a:custGeom>
              <a:rect b="b" l="l" r="r" t="t"/>
              <a:pathLst>
                <a:path extrusionOk="0" fill="none" h="1" w="4404">
                  <a:moveTo>
                    <a:pt x="0" y="1"/>
                  </a:moveTo>
                  <a:lnTo>
                    <a:pt x="4403"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2"/>
            <p:cNvSpPr/>
            <p:nvPr/>
          </p:nvSpPr>
          <p:spPr>
            <a:xfrm>
              <a:off x="10174205" y="1627656"/>
              <a:ext cx="163035" cy="29"/>
            </a:xfrm>
            <a:custGeom>
              <a:rect b="b" l="l" r="r" t="t"/>
              <a:pathLst>
                <a:path extrusionOk="0" fill="none" h="1" w="5605">
                  <a:moveTo>
                    <a:pt x="0" y="1"/>
                  </a:moveTo>
                  <a:lnTo>
                    <a:pt x="5604"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2"/>
            <p:cNvSpPr/>
            <p:nvPr/>
          </p:nvSpPr>
          <p:spPr>
            <a:xfrm>
              <a:off x="8219152" y="1757673"/>
              <a:ext cx="1036300" cy="29"/>
            </a:xfrm>
            <a:custGeom>
              <a:rect b="b" l="l" r="r" t="t"/>
              <a:pathLst>
                <a:path extrusionOk="0" fill="none" h="1" w="35627">
                  <a:moveTo>
                    <a:pt x="1" y="1"/>
                  </a:moveTo>
                  <a:lnTo>
                    <a:pt x="35626"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2"/>
            <p:cNvSpPr/>
            <p:nvPr/>
          </p:nvSpPr>
          <p:spPr>
            <a:xfrm>
              <a:off x="9408676" y="1757673"/>
              <a:ext cx="186335" cy="29"/>
            </a:xfrm>
            <a:custGeom>
              <a:rect b="b" l="l" r="r" t="t"/>
              <a:pathLst>
                <a:path extrusionOk="0" fill="none" h="1" w="6406">
                  <a:moveTo>
                    <a:pt x="1" y="1"/>
                  </a:moveTo>
                  <a:lnTo>
                    <a:pt x="6405"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2"/>
            <p:cNvSpPr/>
            <p:nvPr/>
          </p:nvSpPr>
          <p:spPr>
            <a:xfrm>
              <a:off x="9090440" y="1832396"/>
              <a:ext cx="504581" cy="29"/>
            </a:xfrm>
            <a:custGeom>
              <a:rect b="b" l="l" r="r" t="t"/>
              <a:pathLst>
                <a:path extrusionOk="0" fill="none" h="1" w="17347">
                  <a:moveTo>
                    <a:pt x="17346"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2"/>
            <p:cNvSpPr/>
            <p:nvPr/>
          </p:nvSpPr>
          <p:spPr>
            <a:xfrm>
              <a:off x="8919673" y="1832396"/>
              <a:ext cx="101923" cy="29"/>
            </a:xfrm>
            <a:custGeom>
              <a:rect b="b" l="l" r="r" t="t"/>
              <a:pathLst>
                <a:path extrusionOk="0" fill="none" h="1" w="3504">
                  <a:moveTo>
                    <a:pt x="3503"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2"/>
            <p:cNvSpPr/>
            <p:nvPr/>
          </p:nvSpPr>
          <p:spPr>
            <a:xfrm>
              <a:off x="8737271" y="1832396"/>
              <a:ext cx="101894" cy="29"/>
            </a:xfrm>
            <a:custGeom>
              <a:rect b="b" l="l" r="r" t="t"/>
              <a:pathLst>
                <a:path extrusionOk="0" fill="none" h="1" w="3503">
                  <a:moveTo>
                    <a:pt x="3503"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2"/>
            <p:cNvSpPr/>
            <p:nvPr/>
          </p:nvSpPr>
          <p:spPr>
            <a:xfrm>
              <a:off x="8555829" y="1832396"/>
              <a:ext cx="100934" cy="29"/>
            </a:xfrm>
            <a:custGeom>
              <a:rect b="b" l="l" r="r" t="t"/>
              <a:pathLst>
                <a:path extrusionOk="0" fill="none" h="1" w="3470">
                  <a:moveTo>
                    <a:pt x="3470"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2"/>
            <p:cNvSpPr/>
            <p:nvPr/>
          </p:nvSpPr>
          <p:spPr>
            <a:xfrm>
              <a:off x="8373428" y="1832396"/>
              <a:ext cx="100934" cy="29"/>
            </a:xfrm>
            <a:custGeom>
              <a:rect b="b" l="l" r="r" t="t"/>
              <a:pathLst>
                <a:path extrusionOk="0" fill="none" h="1" w="3470">
                  <a:moveTo>
                    <a:pt x="3470"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2"/>
            <p:cNvSpPr/>
            <p:nvPr/>
          </p:nvSpPr>
          <p:spPr>
            <a:xfrm>
              <a:off x="8373428" y="1923582"/>
              <a:ext cx="1570900" cy="29"/>
            </a:xfrm>
            <a:custGeom>
              <a:rect b="b" l="l" r="r" t="t"/>
              <a:pathLst>
                <a:path extrusionOk="0" fill="none" h="1" w="54006">
                  <a:moveTo>
                    <a:pt x="54006" y="1"/>
                  </a:moveTo>
                  <a:lnTo>
                    <a:pt x="0"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2"/>
            <p:cNvSpPr/>
            <p:nvPr/>
          </p:nvSpPr>
          <p:spPr>
            <a:xfrm>
              <a:off x="8219152" y="1832396"/>
              <a:ext cx="36912" cy="29"/>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2"/>
            <p:cNvSpPr/>
            <p:nvPr/>
          </p:nvSpPr>
          <p:spPr>
            <a:xfrm>
              <a:off x="8219152" y="1923582"/>
              <a:ext cx="36912" cy="29"/>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2"/>
            <p:cNvSpPr/>
            <p:nvPr/>
          </p:nvSpPr>
          <p:spPr>
            <a:xfrm>
              <a:off x="8219152" y="2014798"/>
              <a:ext cx="36912" cy="29"/>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2"/>
            <p:cNvSpPr/>
            <p:nvPr/>
          </p:nvSpPr>
          <p:spPr>
            <a:xfrm>
              <a:off x="8219152" y="2105984"/>
              <a:ext cx="36912" cy="29"/>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2"/>
            <p:cNvSpPr/>
            <p:nvPr/>
          </p:nvSpPr>
          <p:spPr>
            <a:xfrm>
              <a:off x="10039331" y="1923582"/>
              <a:ext cx="216411" cy="29"/>
            </a:xfrm>
            <a:custGeom>
              <a:rect b="b" l="l" r="r" t="t"/>
              <a:pathLst>
                <a:path extrusionOk="0" fill="none" h="1" w="7440">
                  <a:moveTo>
                    <a:pt x="1" y="1"/>
                  </a:moveTo>
                  <a:lnTo>
                    <a:pt x="7439"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2"/>
            <p:cNvSpPr/>
            <p:nvPr/>
          </p:nvSpPr>
          <p:spPr>
            <a:xfrm>
              <a:off x="8369559" y="2014798"/>
              <a:ext cx="434713" cy="29"/>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2"/>
            <p:cNvSpPr/>
            <p:nvPr/>
          </p:nvSpPr>
          <p:spPr>
            <a:xfrm>
              <a:off x="8369559" y="2107933"/>
              <a:ext cx="434713" cy="29"/>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2"/>
            <p:cNvSpPr/>
            <p:nvPr/>
          </p:nvSpPr>
          <p:spPr>
            <a:xfrm>
              <a:off x="8369559" y="2202057"/>
              <a:ext cx="434713" cy="29"/>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2"/>
            <p:cNvSpPr/>
            <p:nvPr/>
          </p:nvSpPr>
          <p:spPr>
            <a:xfrm>
              <a:off x="8369559" y="2295192"/>
              <a:ext cx="434713" cy="29"/>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2"/>
            <p:cNvSpPr/>
            <p:nvPr/>
          </p:nvSpPr>
          <p:spPr>
            <a:xfrm>
              <a:off x="9090440" y="2295192"/>
              <a:ext cx="884929" cy="29"/>
            </a:xfrm>
            <a:custGeom>
              <a:rect b="b" l="l" r="r" t="t"/>
              <a:pathLst>
                <a:path extrusionOk="0" fill="none" h="1" w="30423">
                  <a:moveTo>
                    <a:pt x="0" y="1"/>
                  </a:moveTo>
                  <a:lnTo>
                    <a:pt x="30422"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2"/>
            <p:cNvSpPr/>
            <p:nvPr/>
          </p:nvSpPr>
          <p:spPr>
            <a:xfrm>
              <a:off x="9615336" y="2202057"/>
              <a:ext cx="360016" cy="29"/>
            </a:xfrm>
            <a:custGeom>
              <a:rect b="b" l="l" r="r" t="t"/>
              <a:pathLst>
                <a:path extrusionOk="0" fill="none" h="1" w="12377">
                  <a:moveTo>
                    <a:pt x="1" y="0"/>
                  </a:moveTo>
                  <a:lnTo>
                    <a:pt x="12376" y="0"/>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2"/>
            <p:cNvSpPr/>
            <p:nvPr/>
          </p:nvSpPr>
          <p:spPr>
            <a:xfrm>
              <a:off x="9832671" y="2105984"/>
              <a:ext cx="142674" cy="29"/>
            </a:xfrm>
            <a:custGeom>
              <a:rect b="b" l="l" r="r" t="t"/>
              <a:pathLst>
                <a:path extrusionOk="0" fill="none" h="1" w="4905">
                  <a:moveTo>
                    <a:pt x="1" y="1"/>
                  </a:moveTo>
                  <a:lnTo>
                    <a:pt x="4904"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 name="Google Shape;382;p22"/>
          <p:cNvGrpSpPr/>
          <p:nvPr/>
        </p:nvGrpSpPr>
        <p:grpSpPr>
          <a:xfrm flipH="1">
            <a:off x="7058589" y="1071875"/>
            <a:ext cx="2085403" cy="2999739"/>
            <a:chOff x="7435625" y="1209875"/>
            <a:chExt cx="1470250" cy="2114875"/>
          </a:xfrm>
        </p:grpSpPr>
        <p:sp>
          <p:nvSpPr>
            <p:cNvPr id="383" name="Google Shape;383;p22"/>
            <p:cNvSpPr/>
            <p:nvPr/>
          </p:nvSpPr>
          <p:spPr>
            <a:xfrm>
              <a:off x="7658275" y="3273025"/>
              <a:ext cx="120950" cy="12550"/>
            </a:xfrm>
            <a:custGeom>
              <a:rect b="b" l="l" r="r" t="t"/>
              <a:pathLst>
                <a:path extrusionOk="0" h="502" w="4838">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2"/>
            <p:cNvSpPr/>
            <p:nvPr/>
          </p:nvSpPr>
          <p:spPr>
            <a:xfrm>
              <a:off x="7494000" y="3273025"/>
              <a:ext cx="120950" cy="12550"/>
            </a:xfrm>
            <a:custGeom>
              <a:rect b="b" l="l" r="r" t="t"/>
              <a:pathLst>
                <a:path extrusionOk="0" h="502" w="4838">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2"/>
            <p:cNvSpPr/>
            <p:nvPr/>
          </p:nvSpPr>
          <p:spPr>
            <a:xfrm>
              <a:off x="7821725" y="3273025"/>
              <a:ext cx="120950" cy="12550"/>
            </a:xfrm>
            <a:custGeom>
              <a:rect b="b" l="l" r="r" t="t"/>
              <a:pathLst>
                <a:path extrusionOk="0" h="502" w="4838">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2"/>
            <p:cNvSpPr/>
            <p:nvPr/>
          </p:nvSpPr>
          <p:spPr>
            <a:xfrm>
              <a:off x="7970175" y="3087075"/>
              <a:ext cx="106775" cy="109250"/>
            </a:xfrm>
            <a:custGeom>
              <a:rect b="b" l="l" r="r" t="t"/>
              <a:pathLst>
                <a:path extrusionOk="0" h="4370" w="4271">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2"/>
            <p:cNvSpPr/>
            <p:nvPr/>
          </p:nvSpPr>
          <p:spPr>
            <a:xfrm>
              <a:off x="7970175" y="3087075"/>
              <a:ext cx="106775" cy="106750"/>
            </a:xfrm>
            <a:custGeom>
              <a:rect b="b" l="l" r="r" t="t"/>
              <a:pathLst>
                <a:path extrusionOk="0" h="4270" w="4271">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2"/>
            <p:cNvSpPr/>
            <p:nvPr/>
          </p:nvSpPr>
          <p:spPr>
            <a:xfrm>
              <a:off x="7980175" y="3096250"/>
              <a:ext cx="87600" cy="88400"/>
            </a:xfrm>
            <a:custGeom>
              <a:rect b="b" l="l" r="r" t="t"/>
              <a:pathLst>
                <a:path extrusionOk="0" h="3536" w="3504">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2"/>
            <p:cNvSpPr/>
            <p:nvPr/>
          </p:nvSpPr>
          <p:spPr>
            <a:xfrm>
              <a:off x="7980175" y="3139600"/>
              <a:ext cx="87600" cy="45050"/>
            </a:xfrm>
            <a:custGeom>
              <a:rect b="b" l="l" r="r" t="t"/>
              <a:pathLst>
                <a:path extrusionOk="0" h="1802" w="3504">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2"/>
            <p:cNvSpPr/>
            <p:nvPr/>
          </p:nvSpPr>
          <p:spPr>
            <a:xfrm>
              <a:off x="7631600" y="2647575"/>
              <a:ext cx="102600" cy="30900"/>
            </a:xfrm>
            <a:custGeom>
              <a:rect b="b" l="l" r="r" t="t"/>
              <a:pathLst>
                <a:path extrusionOk="0" h="1236" w="4104">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2"/>
            <p:cNvSpPr/>
            <p:nvPr/>
          </p:nvSpPr>
          <p:spPr>
            <a:xfrm>
              <a:off x="7753350" y="2647575"/>
              <a:ext cx="102600" cy="30900"/>
            </a:xfrm>
            <a:custGeom>
              <a:rect b="b" l="l" r="r" t="t"/>
              <a:pathLst>
                <a:path extrusionOk="0" h="1236" w="4104">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2"/>
            <p:cNvSpPr/>
            <p:nvPr/>
          </p:nvSpPr>
          <p:spPr>
            <a:xfrm>
              <a:off x="7478150" y="2827700"/>
              <a:ext cx="664675" cy="30900"/>
            </a:xfrm>
            <a:custGeom>
              <a:rect b="b" l="l" r="r" t="t"/>
              <a:pathLst>
                <a:path extrusionOk="0" h="1236" w="26587">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2"/>
            <p:cNvSpPr/>
            <p:nvPr/>
          </p:nvSpPr>
          <p:spPr>
            <a:xfrm>
              <a:off x="7977675" y="2891100"/>
              <a:ext cx="130125" cy="31700"/>
            </a:xfrm>
            <a:custGeom>
              <a:rect b="b" l="l" r="r" t="t"/>
              <a:pathLst>
                <a:path extrusionOk="0" h="1268" w="5205">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2"/>
            <p:cNvSpPr/>
            <p:nvPr/>
          </p:nvSpPr>
          <p:spPr>
            <a:xfrm>
              <a:off x="7840925" y="2891100"/>
              <a:ext cx="117600" cy="31700"/>
            </a:xfrm>
            <a:custGeom>
              <a:rect b="b" l="l" r="r" t="t"/>
              <a:pathLst>
                <a:path extrusionOk="0" h="1268" w="4704">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2"/>
            <p:cNvSpPr/>
            <p:nvPr/>
          </p:nvSpPr>
          <p:spPr>
            <a:xfrm>
              <a:off x="7735850" y="2445775"/>
              <a:ext cx="619625" cy="520400"/>
            </a:xfrm>
            <a:custGeom>
              <a:rect b="b" l="l" r="r" t="t"/>
              <a:pathLst>
                <a:path extrusionOk="0" h="20816" w="24785">
                  <a:moveTo>
                    <a:pt x="20815" y="0"/>
                  </a:moveTo>
                  <a:lnTo>
                    <a:pt x="0" y="20815"/>
                  </a:lnTo>
                  <a:lnTo>
                    <a:pt x="4303" y="20815"/>
                  </a:lnTo>
                  <a:lnTo>
                    <a:pt x="24584" y="534"/>
                  </a:lnTo>
                  <a:lnTo>
                    <a:pt x="24784" y="0"/>
                  </a:lnTo>
                  <a:close/>
                </a:path>
              </a:pathLst>
            </a:custGeom>
            <a:solidFill>
              <a:srgbClr val="E1F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2"/>
            <p:cNvSpPr/>
            <p:nvPr/>
          </p:nvSpPr>
          <p:spPr>
            <a:xfrm>
              <a:off x="7435625" y="1671050"/>
              <a:ext cx="1062450" cy="1653700"/>
            </a:xfrm>
            <a:custGeom>
              <a:rect b="b" l="l" r="r" t="t"/>
              <a:pathLst>
                <a:path extrusionOk="0" h="66148" w="42498">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2"/>
            <p:cNvSpPr/>
            <p:nvPr/>
          </p:nvSpPr>
          <p:spPr>
            <a:xfrm>
              <a:off x="7435625" y="1671050"/>
              <a:ext cx="1062450" cy="150125"/>
            </a:xfrm>
            <a:custGeom>
              <a:rect b="b" l="l" r="r" t="t"/>
              <a:pathLst>
                <a:path extrusionOk="0" h="6005" w="42498">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2"/>
            <p:cNvSpPr/>
            <p:nvPr/>
          </p:nvSpPr>
          <p:spPr>
            <a:xfrm>
              <a:off x="7493175" y="1866200"/>
              <a:ext cx="949850" cy="1409350"/>
            </a:xfrm>
            <a:custGeom>
              <a:rect b="b" l="l" r="r" t="t"/>
              <a:pathLst>
                <a:path extrusionOk="0" h="56374" w="37994">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2"/>
            <p:cNvSpPr/>
            <p:nvPr/>
          </p:nvSpPr>
          <p:spPr>
            <a:xfrm>
              <a:off x="7725000" y="1721075"/>
              <a:ext cx="50900" cy="25900"/>
            </a:xfrm>
            <a:custGeom>
              <a:rect b="b" l="l" r="r" t="t"/>
              <a:pathLst>
                <a:path extrusionOk="0" h="1036" w="2036">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2"/>
            <p:cNvSpPr/>
            <p:nvPr/>
          </p:nvSpPr>
          <p:spPr>
            <a:xfrm>
              <a:off x="7539025" y="2031300"/>
              <a:ext cx="674675" cy="15875"/>
            </a:xfrm>
            <a:custGeom>
              <a:rect b="b" l="l" r="r" t="t"/>
              <a:pathLst>
                <a:path extrusionOk="0" h="635" w="26987">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2"/>
            <p:cNvSpPr/>
            <p:nvPr/>
          </p:nvSpPr>
          <p:spPr>
            <a:xfrm>
              <a:off x="8255375" y="2031300"/>
              <a:ext cx="65075" cy="15875"/>
            </a:xfrm>
            <a:custGeom>
              <a:rect b="b" l="l" r="r" t="t"/>
              <a:pathLst>
                <a:path extrusionOk="0" h="635" w="2603">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2"/>
            <p:cNvSpPr/>
            <p:nvPr/>
          </p:nvSpPr>
          <p:spPr>
            <a:xfrm>
              <a:off x="8345450" y="2031300"/>
              <a:ext cx="52550" cy="15875"/>
            </a:xfrm>
            <a:custGeom>
              <a:rect b="b" l="l" r="r" t="t"/>
              <a:pathLst>
                <a:path extrusionOk="0" h="635" w="2102">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2"/>
            <p:cNvSpPr/>
            <p:nvPr/>
          </p:nvSpPr>
          <p:spPr>
            <a:xfrm>
              <a:off x="7539025" y="2105525"/>
              <a:ext cx="386150" cy="15875"/>
            </a:xfrm>
            <a:custGeom>
              <a:rect b="b" l="l" r="r" t="t"/>
              <a:pathLst>
                <a:path extrusionOk="0" h="635" w="15446">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2"/>
            <p:cNvSpPr/>
            <p:nvPr/>
          </p:nvSpPr>
          <p:spPr>
            <a:xfrm>
              <a:off x="7931800" y="2105525"/>
              <a:ext cx="121800" cy="15875"/>
            </a:xfrm>
            <a:custGeom>
              <a:rect b="b" l="l" r="r" t="t"/>
              <a:pathLst>
                <a:path extrusionOk="0" h="635" w="4872">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2"/>
            <p:cNvSpPr/>
            <p:nvPr/>
          </p:nvSpPr>
          <p:spPr>
            <a:xfrm>
              <a:off x="7971850" y="2148050"/>
              <a:ext cx="81750" cy="16700"/>
            </a:xfrm>
            <a:custGeom>
              <a:rect b="b" l="l" r="r" t="t"/>
              <a:pathLst>
                <a:path extrusionOk="0" h="668" w="327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2"/>
            <p:cNvSpPr/>
            <p:nvPr/>
          </p:nvSpPr>
          <p:spPr>
            <a:xfrm>
              <a:off x="7931800" y="2148050"/>
              <a:ext cx="24225" cy="16700"/>
            </a:xfrm>
            <a:custGeom>
              <a:rect b="b" l="l" r="r" t="t"/>
              <a:pathLst>
                <a:path extrusionOk="0" h="668" w="969">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2"/>
            <p:cNvSpPr/>
            <p:nvPr/>
          </p:nvSpPr>
          <p:spPr>
            <a:xfrm>
              <a:off x="7835900" y="2148050"/>
              <a:ext cx="73425" cy="16700"/>
            </a:xfrm>
            <a:custGeom>
              <a:rect b="b" l="l" r="r" t="t"/>
              <a:pathLst>
                <a:path extrusionOk="0" h="668" w="2937">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2"/>
            <p:cNvSpPr/>
            <p:nvPr/>
          </p:nvSpPr>
          <p:spPr>
            <a:xfrm>
              <a:off x="7731675" y="2148050"/>
              <a:ext cx="74250" cy="16700"/>
            </a:xfrm>
            <a:custGeom>
              <a:rect b="b" l="l" r="r" t="t"/>
              <a:pathLst>
                <a:path extrusionOk="0" h="668" w="297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2"/>
            <p:cNvSpPr/>
            <p:nvPr/>
          </p:nvSpPr>
          <p:spPr>
            <a:xfrm>
              <a:off x="7627425" y="2148050"/>
              <a:ext cx="74250" cy="16700"/>
            </a:xfrm>
            <a:custGeom>
              <a:rect b="b" l="l" r="r" t="t"/>
              <a:pathLst>
                <a:path extrusionOk="0" h="668" w="297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2"/>
            <p:cNvSpPr/>
            <p:nvPr/>
          </p:nvSpPr>
          <p:spPr>
            <a:xfrm>
              <a:off x="7627425" y="2200600"/>
              <a:ext cx="626300" cy="15875"/>
            </a:xfrm>
            <a:custGeom>
              <a:rect b="b" l="l" r="r" t="t"/>
              <a:pathLst>
                <a:path extrusionOk="0" h="635" w="25052">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2"/>
            <p:cNvSpPr/>
            <p:nvPr/>
          </p:nvSpPr>
          <p:spPr>
            <a:xfrm>
              <a:off x="7539025" y="2148050"/>
              <a:ext cx="37550" cy="16700"/>
            </a:xfrm>
            <a:custGeom>
              <a:rect b="b" l="l" r="r" t="t"/>
              <a:pathLst>
                <a:path extrusionOk="0" h="668" w="1502">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2"/>
            <p:cNvSpPr/>
            <p:nvPr/>
          </p:nvSpPr>
          <p:spPr>
            <a:xfrm>
              <a:off x="7539025" y="2200600"/>
              <a:ext cx="37550" cy="15875"/>
            </a:xfrm>
            <a:custGeom>
              <a:rect b="b" l="l" r="r" t="t"/>
              <a:pathLst>
                <a:path extrusionOk="0" h="635" w="1502">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2"/>
            <p:cNvSpPr/>
            <p:nvPr/>
          </p:nvSpPr>
          <p:spPr>
            <a:xfrm>
              <a:off x="7539025" y="2252300"/>
              <a:ext cx="37550" cy="16700"/>
            </a:xfrm>
            <a:custGeom>
              <a:rect b="b" l="l" r="r" t="t"/>
              <a:pathLst>
                <a:path extrusionOk="0" h="668" w="1502">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2"/>
            <p:cNvSpPr/>
            <p:nvPr/>
          </p:nvSpPr>
          <p:spPr>
            <a:xfrm>
              <a:off x="7539025" y="2304850"/>
              <a:ext cx="37550" cy="15850"/>
            </a:xfrm>
            <a:custGeom>
              <a:rect b="b" l="l" r="r" t="t"/>
              <a:pathLst>
                <a:path extrusionOk="0" h="634" w="1502">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2"/>
            <p:cNvSpPr/>
            <p:nvPr/>
          </p:nvSpPr>
          <p:spPr>
            <a:xfrm>
              <a:off x="8292075" y="2200600"/>
              <a:ext cx="91750" cy="15875"/>
            </a:xfrm>
            <a:custGeom>
              <a:rect b="b" l="l" r="r" t="t"/>
              <a:pathLst>
                <a:path extrusionOk="0" h="635" w="367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2"/>
            <p:cNvSpPr/>
            <p:nvPr/>
          </p:nvSpPr>
          <p:spPr>
            <a:xfrm>
              <a:off x="7624925" y="2252300"/>
              <a:ext cx="264375" cy="16700"/>
            </a:xfrm>
            <a:custGeom>
              <a:rect b="b" l="l" r="r" t="t"/>
              <a:pathLst>
                <a:path extrusionOk="0" h="668" w="10575">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2"/>
            <p:cNvSpPr/>
            <p:nvPr/>
          </p:nvSpPr>
          <p:spPr>
            <a:xfrm>
              <a:off x="7971850" y="2412425"/>
              <a:ext cx="299400" cy="16700"/>
            </a:xfrm>
            <a:custGeom>
              <a:rect b="b" l="l" r="r" t="t"/>
              <a:pathLst>
                <a:path extrusionOk="0" h="668" w="11976">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2"/>
            <p:cNvSpPr/>
            <p:nvPr/>
          </p:nvSpPr>
          <p:spPr>
            <a:xfrm>
              <a:off x="8049400" y="2359050"/>
              <a:ext cx="221850" cy="16700"/>
            </a:xfrm>
            <a:custGeom>
              <a:rect b="b" l="l" r="r" t="t"/>
              <a:pathLst>
                <a:path extrusionOk="0" h="668" w="8874">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2"/>
            <p:cNvSpPr/>
            <p:nvPr/>
          </p:nvSpPr>
          <p:spPr>
            <a:xfrm>
              <a:off x="8173650" y="2304850"/>
              <a:ext cx="97600" cy="15850"/>
            </a:xfrm>
            <a:custGeom>
              <a:rect b="b" l="l" r="r" t="t"/>
              <a:pathLst>
                <a:path extrusionOk="0" h="634" w="3904">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2"/>
            <p:cNvSpPr/>
            <p:nvPr/>
          </p:nvSpPr>
          <p:spPr>
            <a:xfrm>
              <a:off x="7539025" y="1958750"/>
              <a:ext cx="312750" cy="15875"/>
            </a:xfrm>
            <a:custGeom>
              <a:rect b="b" l="l" r="r" t="t"/>
              <a:pathLst>
                <a:path extrusionOk="0" h="635" w="1251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2"/>
            <p:cNvSpPr/>
            <p:nvPr/>
          </p:nvSpPr>
          <p:spPr>
            <a:xfrm>
              <a:off x="7539025" y="2539175"/>
              <a:ext cx="505400" cy="16700"/>
            </a:xfrm>
            <a:custGeom>
              <a:rect b="b" l="l" r="r" t="t"/>
              <a:pathLst>
                <a:path extrusionOk="0" h="668" w="20216">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2"/>
            <p:cNvSpPr/>
            <p:nvPr/>
          </p:nvSpPr>
          <p:spPr>
            <a:xfrm>
              <a:off x="7539025" y="2603375"/>
              <a:ext cx="505400" cy="16725"/>
            </a:xfrm>
            <a:custGeom>
              <a:rect b="b" l="l" r="r" t="t"/>
              <a:pathLst>
                <a:path extrusionOk="0" h="669" w="20216">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2"/>
            <p:cNvSpPr/>
            <p:nvPr/>
          </p:nvSpPr>
          <p:spPr>
            <a:xfrm>
              <a:off x="7539025" y="2667600"/>
              <a:ext cx="504550" cy="16700"/>
            </a:xfrm>
            <a:custGeom>
              <a:rect b="b" l="l" r="r" t="t"/>
              <a:pathLst>
                <a:path extrusionOk="0" h="668" w="20182">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2"/>
            <p:cNvSpPr/>
            <p:nvPr/>
          </p:nvSpPr>
          <p:spPr>
            <a:xfrm>
              <a:off x="7539025" y="3051200"/>
              <a:ext cx="504550" cy="15875"/>
            </a:xfrm>
            <a:custGeom>
              <a:rect b="b" l="l" r="r" t="t"/>
              <a:pathLst>
                <a:path extrusionOk="0" h="635" w="20182">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2"/>
            <p:cNvSpPr/>
            <p:nvPr/>
          </p:nvSpPr>
          <p:spPr>
            <a:xfrm>
              <a:off x="7998525" y="2464950"/>
              <a:ext cx="150125" cy="15875"/>
            </a:xfrm>
            <a:custGeom>
              <a:rect b="b" l="l" r="r" t="t"/>
              <a:pathLst>
                <a:path extrusionOk="0" h="635" w="6005">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2"/>
            <p:cNvSpPr/>
            <p:nvPr/>
          </p:nvSpPr>
          <p:spPr>
            <a:xfrm>
              <a:off x="8197825" y="2464950"/>
              <a:ext cx="200175" cy="15875"/>
            </a:xfrm>
            <a:custGeom>
              <a:rect b="b" l="l" r="r" t="t"/>
              <a:pathLst>
                <a:path extrusionOk="0" h="635" w="8007">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2"/>
            <p:cNvSpPr/>
            <p:nvPr/>
          </p:nvSpPr>
          <p:spPr>
            <a:xfrm>
              <a:off x="8197825" y="2539175"/>
              <a:ext cx="200175" cy="16700"/>
            </a:xfrm>
            <a:custGeom>
              <a:rect b="b" l="l" r="r" t="t"/>
              <a:pathLst>
                <a:path extrusionOk="0" h="668" w="8007">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2"/>
            <p:cNvSpPr/>
            <p:nvPr/>
          </p:nvSpPr>
          <p:spPr>
            <a:xfrm>
              <a:off x="7539025" y="3148775"/>
              <a:ext cx="76750" cy="15875"/>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2"/>
            <p:cNvSpPr/>
            <p:nvPr/>
          </p:nvSpPr>
          <p:spPr>
            <a:xfrm>
              <a:off x="7539025" y="3197150"/>
              <a:ext cx="76750" cy="16700"/>
            </a:xfrm>
            <a:custGeom>
              <a:rect b="b" l="l" r="r" t="t"/>
              <a:pathLst>
                <a:path extrusionOk="0" h="668" w="307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2"/>
            <p:cNvSpPr/>
            <p:nvPr/>
          </p:nvSpPr>
          <p:spPr>
            <a:xfrm>
              <a:off x="7635775" y="3197150"/>
              <a:ext cx="469525" cy="16700"/>
            </a:xfrm>
            <a:custGeom>
              <a:rect b="b" l="l" r="r" t="t"/>
              <a:pathLst>
                <a:path extrusionOk="0" h="668" w="18781">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2"/>
            <p:cNvSpPr/>
            <p:nvPr/>
          </p:nvSpPr>
          <p:spPr>
            <a:xfrm>
              <a:off x="7657450" y="3148775"/>
              <a:ext cx="75900" cy="15875"/>
            </a:xfrm>
            <a:custGeom>
              <a:rect b="b" l="l" r="r" t="t"/>
              <a:pathLst>
                <a:path extrusionOk="0" h="635" w="3036">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2"/>
            <p:cNvSpPr/>
            <p:nvPr/>
          </p:nvSpPr>
          <p:spPr>
            <a:xfrm>
              <a:off x="7775025" y="3148775"/>
              <a:ext cx="76750" cy="15875"/>
            </a:xfrm>
            <a:custGeom>
              <a:rect b="b" l="l" r="r" t="t"/>
              <a:pathLst>
                <a:path extrusionOk="0" h="635" w="307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2"/>
            <p:cNvSpPr/>
            <p:nvPr/>
          </p:nvSpPr>
          <p:spPr>
            <a:xfrm>
              <a:off x="7893450" y="3148775"/>
              <a:ext cx="75925" cy="15875"/>
            </a:xfrm>
            <a:custGeom>
              <a:rect b="b" l="l" r="r" t="t"/>
              <a:pathLst>
                <a:path extrusionOk="0" h="635" w="3037">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2"/>
            <p:cNvSpPr/>
            <p:nvPr/>
          </p:nvSpPr>
          <p:spPr>
            <a:xfrm>
              <a:off x="8011875" y="3148775"/>
              <a:ext cx="75900" cy="15875"/>
            </a:xfrm>
            <a:custGeom>
              <a:rect b="b" l="l" r="r" t="t"/>
              <a:pathLst>
                <a:path extrusionOk="0" h="635" w="3036">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2"/>
            <p:cNvSpPr/>
            <p:nvPr/>
          </p:nvSpPr>
          <p:spPr>
            <a:xfrm>
              <a:off x="8129450" y="3148775"/>
              <a:ext cx="76750" cy="15875"/>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2"/>
            <p:cNvSpPr/>
            <p:nvPr/>
          </p:nvSpPr>
          <p:spPr>
            <a:xfrm>
              <a:off x="8247875" y="3148775"/>
              <a:ext cx="51725" cy="15875"/>
            </a:xfrm>
            <a:custGeom>
              <a:rect b="b" l="l" r="r" t="t"/>
              <a:pathLst>
                <a:path extrusionOk="0" h="635" w="2069">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2"/>
            <p:cNvSpPr/>
            <p:nvPr/>
          </p:nvSpPr>
          <p:spPr>
            <a:xfrm>
              <a:off x="8089425" y="1209875"/>
              <a:ext cx="816450" cy="748075"/>
            </a:xfrm>
            <a:custGeom>
              <a:rect b="b" l="l" r="r" t="t"/>
              <a:pathLst>
                <a:path extrusionOk="0" h="29923" w="32658">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2"/>
            <p:cNvSpPr/>
            <p:nvPr/>
          </p:nvSpPr>
          <p:spPr>
            <a:xfrm>
              <a:off x="8134450" y="1359150"/>
              <a:ext cx="729725" cy="561275"/>
            </a:xfrm>
            <a:custGeom>
              <a:rect b="b" l="l" r="r" t="t"/>
              <a:pathLst>
                <a:path extrusionOk="0" h="22451" w="29189">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2"/>
            <p:cNvSpPr/>
            <p:nvPr/>
          </p:nvSpPr>
          <p:spPr>
            <a:xfrm>
              <a:off x="8169475" y="1485925"/>
              <a:ext cx="518725" cy="12525"/>
            </a:xfrm>
            <a:custGeom>
              <a:rect b="b" l="l" r="r" t="t"/>
              <a:pathLst>
                <a:path extrusionOk="0" h="501" w="20749">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2"/>
            <p:cNvSpPr/>
            <p:nvPr/>
          </p:nvSpPr>
          <p:spPr>
            <a:xfrm>
              <a:off x="8719875" y="1485925"/>
              <a:ext cx="50050" cy="12525"/>
            </a:xfrm>
            <a:custGeom>
              <a:rect b="b" l="l" r="r" t="t"/>
              <a:pathLst>
                <a:path extrusionOk="0" h="501" w="2002">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2"/>
            <p:cNvSpPr/>
            <p:nvPr/>
          </p:nvSpPr>
          <p:spPr>
            <a:xfrm>
              <a:off x="8169475" y="1543450"/>
              <a:ext cx="296900" cy="12550"/>
            </a:xfrm>
            <a:custGeom>
              <a:rect b="b" l="l" r="r" t="t"/>
              <a:pathLst>
                <a:path extrusionOk="0" h="502" w="11876">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2"/>
            <p:cNvSpPr/>
            <p:nvPr/>
          </p:nvSpPr>
          <p:spPr>
            <a:xfrm>
              <a:off x="8470525" y="1543450"/>
              <a:ext cx="94275" cy="12550"/>
            </a:xfrm>
            <a:custGeom>
              <a:rect b="b" l="l" r="r" t="t"/>
              <a:pathLst>
                <a:path extrusionOk="0" h="502" w="3771">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2"/>
            <p:cNvSpPr/>
            <p:nvPr/>
          </p:nvSpPr>
          <p:spPr>
            <a:xfrm>
              <a:off x="8502225" y="1576825"/>
              <a:ext cx="62575" cy="11700"/>
            </a:xfrm>
            <a:custGeom>
              <a:rect b="b" l="l" r="r" t="t"/>
              <a:pathLst>
                <a:path extrusionOk="0" h="468" w="2503">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2"/>
            <p:cNvSpPr/>
            <p:nvPr/>
          </p:nvSpPr>
          <p:spPr>
            <a:xfrm>
              <a:off x="8471375" y="1576825"/>
              <a:ext cx="18350" cy="11700"/>
            </a:xfrm>
            <a:custGeom>
              <a:rect b="b" l="l" r="r" t="t"/>
              <a:pathLst>
                <a:path extrusionOk="0" h="468" w="734">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2"/>
            <p:cNvSpPr/>
            <p:nvPr/>
          </p:nvSpPr>
          <p:spPr>
            <a:xfrm>
              <a:off x="8397150" y="1576825"/>
              <a:ext cx="56725" cy="11700"/>
            </a:xfrm>
            <a:custGeom>
              <a:rect b="b" l="l" r="r" t="t"/>
              <a:pathLst>
                <a:path extrusionOk="0" h="468" w="2269">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2"/>
            <p:cNvSpPr/>
            <p:nvPr/>
          </p:nvSpPr>
          <p:spPr>
            <a:xfrm>
              <a:off x="8317075" y="1576825"/>
              <a:ext cx="56750" cy="11700"/>
            </a:xfrm>
            <a:custGeom>
              <a:rect b="b" l="l" r="r" t="t"/>
              <a:pathLst>
                <a:path extrusionOk="0" h="468" w="227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2"/>
            <p:cNvSpPr/>
            <p:nvPr/>
          </p:nvSpPr>
          <p:spPr>
            <a:xfrm>
              <a:off x="8237025" y="1576825"/>
              <a:ext cx="56725" cy="11700"/>
            </a:xfrm>
            <a:custGeom>
              <a:rect b="b" l="l" r="r" t="t"/>
              <a:pathLst>
                <a:path extrusionOk="0" h="468" w="2269">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2"/>
            <p:cNvSpPr/>
            <p:nvPr/>
          </p:nvSpPr>
          <p:spPr>
            <a:xfrm>
              <a:off x="8237025" y="1616850"/>
              <a:ext cx="481200" cy="11700"/>
            </a:xfrm>
            <a:custGeom>
              <a:rect b="b" l="l" r="r" t="t"/>
              <a:pathLst>
                <a:path extrusionOk="0" h="468" w="19248">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2"/>
            <p:cNvSpPr/>
            <p:nvPr/>
          </p:nvSpPr>
          <p:spPr>
            <a:xfrm>
              <a:off x="8169475" y="1576825"/>
              <a:ext cx="28375" cy="11700"/>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2"/>
            <p:cNvSpPr/>
            <p:nvPr/>
          </p:nvSpPr>
          <p:spPr>
            <a:xfrm>
              <a:off x="8169475" y="1616850"/>
              <a:ext cx="28375" cy="11700"/>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2"/>
            <p:cNvSpPr/>
            <p:nvPr/>
          </p:nvSpPr>
          <p:spPr>
            <a:xfrm>
              <a:off x="8169475" y="1656875"/>
              <a:ext cx="28375" cy="11700"/>
            </a:xfrm>
            <a:custGeom>
              <a:rect b="b" l="l" r="r" t="t"/>
              <a:pathLst>
                <a:path extrusionOk="0" h="468" w="1135">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2"/>
            <p:cNvSpPr/>
            <p:nvPr/>
          </p:nvSpPr>
          <p:spPr>
            <a:xfrm>
              <a:off x="8747400" y="1616850"/>
              <a:ext cx="70900" cy="11700"/>
            </a:xfrm>
            <a:custGeom>
              <a:rect b="b" l="l" r="r" t="t"/>
              <a:pathLst>
                <a:path extrusionOk="0" h="468" w="2836">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2"/>
            <p:cNvSpPr/>
            <p:nvPr/>
          </p:nvSpPr>
          <p:spPr>
            <a:xfrm>
              <a:off x="8235350" y="1656875"/>
              <a:ext cx="203525" cy="11700"/>
            </a:xfrm>
            <a:custGeom>
              <a:rect b="b" l="l" r="r" t="t"/>
              <a:pathLst>
                <a:path extrusionOk="0" h="468" w="8141">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2"/>
            <p:cNvSpPr/>
            <p:nvPr/>
          </p:nvSpPr>
          <p:spPr>
            <a:xfrm>
              <a:off x="8502225" y="1708575"/>
              <a:ext cx="229350" cy="12525"/>
            </a:xfrm>
            <a:custGeom>
              <a:rect b="b" l="l" r="r" t="t"/>
              <a:pathLst>
                <a:path extrusionOk="0" h="501" w="9174">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2"/>
            <p:cNvSpPr/>
            <p:nvPr/>
          </p:nvSpPr>
          <p:spPr>
            <a:xfrm>
              <a:off x="8656500" y="1681050"/>
              <a:ext cx="75075" cy="12550"/>
            </a:xfrm>
            <a:custGeom>
              <a:rect b="b" l="l" r="r" t="t"/>
              <a:pathLst>
                <a:path extrusionOk="0" h="502" w="3003">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2"/>
            <p:cNvSpPr/>
            <p:nvPr/>
          </p:nvSpPr>
          <p:spPr>
            <a:xfrm>
              <a:off x="8169475" y="1430875"/>
              <a:ext cx="240200" cy="12550"/>
            </a:xfrm>
            <a:custGeom>
              <a:rect b="b" l="l" r="r" t="t"/>
              <a:pathLst>
                <a:path extrusionOk="0" h="502" w="9608">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2"/>
            <p:cNvSpPr/>
            <p:nvPr/>
          </p:nvSpPr>
          <p:spPr>
            <a:xfrm>
              <a:off x="8169475" y="1821150"/>
              <a:ext cx="387800" cy="11700"/>
            </a:xfrm>
            <a:custGeom>
              <a:rect b="b" l="l" r="r" t="t"/>
              <a:pathLst>
                <a:path extrusionOk="0" h="468" w="15512">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2"/>
            <p:cNvSpPr/>
            <p:nvPr/>
          </p:nvSpPr>
          <p:spPr>
            <a:xfrm>
              <a:off x="8522225" y="1749450"/>
              <a:ext cx="115125" cy="11700"/>
            </a:xfrm>
            <a:custGeom>
              <a:rect b="b" l="l" r="r" t="t"/>
              <a:pathLst>
                <a:path extrusionOk="0" h="468" w="4605">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2"/>
            <p:cNvSpPr/>
            <p:nvPr/>
          </p:nvSpPr>
          <p:spPr>
            <a:xfrm>
              <a:off x="8675675" y="1749450"/>
              <a:ext cx="153475" cy="11700"/>
            </a:xfrm>
            <a:custGeom>
              <a:rect b="b" l="l" r="r" t="t"/>
              <a:pathLst>
                <a:path extrusionOk="0" h="468" w="6139">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2"/>
            <p:cNvSpPr/>
            <p:nvPr/>
          </p:nvSpPr>
          <p:spPr>
            <a:xfrm>
              <a:off x="8675675" y="1806150"/>
              <a:ext cx="153475" cy="12525"/>
            </a:xfrm>
            <a:custGeom>
              <a:rect b="b" l="l" r="r" t="t"/>
              <a:pathLst>
                <a:path extrusionOk="0" h="501" w="6139">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2"/>
            <p:cNvSpPr/>
            <p:nvPr/>
          </p:nvSpPr>
          <p:spPr>
            <a:xfrm>
              <a:off x="8169475" y="1860350"/>
              <a:ext cx="58400" cy="12525"/>
            </a:xfrm>
            <a:custGeom>
              <a:rect b="b" l="l" r="r" t="t"/>
              <a:pathLst>
                <a:path extrusionOk="0" h="501" w="2336">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2"/>
            <p:cNvSpPr/>
            <p:nvPr/>
          </p:nvSpPr>
          <p:spPr>
            <a:xfrm>
              <a:off x="8242875" y="1860350"/>
              <a:ext cx="361100" cy="12525"/>
            </a:xfrm>
            <a:custGeom>
              <a:rect b="b" l="l" r="r" t="t"/>
              <a:pathLst>
                <a:path extrusionOk="0" h="501" w="14444">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3" name="Google Shape;463;p22"/>
          <p:cNvSpPr txBox="1"/>
          <p:nvPr>
            <p:ph type="ctrTitle"/>
          </p:nvPr>
        </p:nvSpPr>
        <p:spPr>
          <a:xfrm>
            <a:off x="1887750" y="611725"/>
            <a:ext cx="5368500" cy="86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65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64" name="Google Shape;464;p22"/>
          <p:cNvSpPr txBox="1"/>
          <p:nvPr>
            <p:ph idx="1" type="subTitle"/>
          </p:nvPr>
        </p:nvSpPr>
        <p:spPr>
          <a:xfrm>
            <a:off x="3044675" y="2305050"/>
            <a:ext cx="3054900" cy="101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65" name="Google Shape;465;p22"/>
          <p:cNvSpPr txBox="1"/>
          <p:nvPr/>
        </p:nvSpPr>
        <p:spPr>
          <a:xfrm>
            <a:off x="2228550" y="4151400"/>
            <a:ext cx="4686900" cy="417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a:solidFill>
                  <a:schemeClr val="accent1"/>
                </a:solidFill>
                <a:latin typeface="Roboto"/>
                <a:ea typeface="Roboto"/>
                <a:cs typeface="Roboto"/>
                <a:sym typeface="Roboto"/>
              </a:rPr>
              <a:t>CREDITS</a:t>
            </a:r>
            <a:r>
              <a:rPr lang="en" sz="1200">
                <a:solidFill>
                  <a:schemeClr val="dk1"/>
                </a:solidFill>
                <a:latin typeface="Roboto"/>
                <a:ea typeface="Roboto"/>
                <a:cs typeface="Roboto"/>
                <a:sym typeface="Roboto"/>
              </a:rPr>
              <a:t>: This presentation template was created by</a:t>
            </a:r>
            <a:r>
              <a:rPr lang="en" sz="1200">
                <a:solidFill>
                  <a:schemeClr val="accent1"/>
                </a:solidFill>
                <a:latin typeface="Roboto"/>
                <a:ea typeface="Roboto"/>
                <a:cs typeface="Roboto"/>
                <a:sym typeface="Roboto"/>
              </a:rPr>
              <a:t> </a:t>
            </a:r>
            <a:r>
              <a:rPr b="1" lang="en" sz="1200">
                <a:solidFill>
                  <a:schemeClr val="accent1"/>
                </a:solidFill>
                <a:uFill>
                  <a:noFill/>
                </a:uFill>
                <a:latin typeface="Roboto"/>
                <a:ea typeface="Roboto"/>
                <a:cs typeface="Roboto"/>
                <a:sym typeface="Roboto"/>
                <a:hlinkClick r:id="rId2">
                  <a:extLst>
                    <a:ext uri="{A12FA001-AC4F-418D-AE19-62706E023703}">
                      <ahyp:hlinkClr val="tx"/>
                    </a:ext>
                  </a:extLst>
                </a:hlinkClick>
              </a:rPr>
              <a:t>Slidesgo</a:t>
            </a:r>
            <a:r>
              <a:rPr lang="en" sz="1200">
                <a:solidFill>
                  <a:schemeClr val="dk1"/>
                </a:solidFill>
                <a:latin typeface="Roboto"/>
                <a:ea typeface="Roboto"/>
                <a:cs typeface="Roboto"/>
                <a:sym typeface="Roboto"/>
              </a:rPr>
              <a:t>, including icons by </a:t>
            </a:r>
            <a:r>
              <a:rPr b="1" lang="en" sz="1200">
                <a:solidFill>
                  <a:schemeClr val="accent1"/>
                </a:solidFill>
                <a:uFill>
                  <a:noFill/>
                </a:uFill>
                <a:latin typeface="Roboto"/>
                <a:ea typeface="Roboto"/>
                <a:cs typeface="Roboto"/>
                <a:sym typeface="Roboto"/>
                <a:hlinkClick r:id="rId3">
                  <a:extLst>
                    <a:ext uri="{A12FA001-AC4F-418D-AE19-62706E023703}">
                      <ahyp:hlinkClr val="tx"/>
                    </a:ext>
                  </a:extLst>
                </a:hlinkClick>
              </a:rPr>
              <a:t>Flaticon</a:t>
            </a:r>
            <a:r>
              <a:rPr lang="en" sz="1200">
                <a:solidFill>
                  <a:schemeClr val="dk1"/>
                </a:solidFill>
                <a:latin typeface="Roboto"/>
                <a:ea typeface="Roboto"/>
                <a:cs typeface="Roboto"/>
                <a:sym typeface="Roboto"/>
              </a:rPr>
              <a:t>, infographics &amp; images by </a:t>
            </a:r>
            <a:r>
              <a:rPr b="1" lang="en" sz="1200">
                <a:solidFill>
                  <a:schemeClr val="accent1"/>
                </a:solidFill>
                <a:uFill>
                  <a:noFill/>
                </a:uFill>
                <a:latin typeface="Roboto"/>
                <a:ea typeface="Roboto"/>
                <a:cs typeface="Roboto"/>
                <a:sym typeface="Roboto"/>
                <a:hlinkClick r:id="rId4">
                  <a:extLst>
                    <a:ext uri="{A12FA001-AC4F-418D-AE19-62706E023703}">
                      <ahyp:hlinkClr val="tx"/>
                    </a:ext>
                  </a:extLst>
                </a:hlinkClick>
              </a:rPr>
              <a:t>Freepik</a:t>
            </a:r>
            <a:r>
              <a:rPr lang="en" sz="1200">
                <a:solidFill>
                  <a:schemeClr val="accent1"/>
                </a:solidFill>
                <a:latin typeface="Roboto"/>
                <a:ea typeface="Roboto"/>
                <a:cs typeface="Roboto"/>
                <a:sym typeface="Roboto"/>
              </a:rPr>
              <a:t> </a:t>
            </a:r>
            <a:endParaRPr sz="1200">
              <a:solidFill>
                <a:schemeClr val="accent1"/>
              </a:solidFill>
              <a:latin typeface="Roboto"/>
              <a:ea typeface="Roboto"/>
              <a:cs typeface="Roboto"/>
              <a:sym typeface="Roboto"/>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466" name="Shape 466"/>
        <p:cNvGrpSpPr/>
        <p:nvPr/>
      </p:nvGrpSpPr>
      <p:grpSpPr>
        <a:xfrm>
          <a:off x="0" y="0"/>
          <a:ext cx="0" cy="0"/>
          <a:chOff x="0" y="0"/>
          <a:chExt cx="0" cy="0"/>
        </a:xfrm>
      </p:grpSpPr>
      <p:grpSp>
        <p:nvGrpSpPr>
          <p:cNvPr id="467" name="Google Shape;467;p23"/>
          <p:cNvGrpSpPr/>
          <p:nvPr/>
        </p:nvGrpSpPr>
        <p:grpSpPr>
          <a:xfrm>
            <a:off x="0" y="4569046"/>
            <a:ext cx="1022509" cy="572747"/>
            <a:chOff x="-77" y="3784091"/>
            <a:chExt cx="2423582" cy="1357541"/>
          </a:xfrm>
        </p:grpSpPr>
        <p:sp>
          <p:nvSpPr>
            <p:cNvPr id="468" name="Google Shape;468;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 name="Google Shape;473;p23"/>
          <p:cNvGrpSpPr/>
          <p:nvPr/>
        </p:nvGrpSpPr>
        <p:grpSpPr>
          <a:xfrm rot="10800000">
            <a:off x="8121500" y="-4"/>
            <a:ext cx="1022509" cy="572747"/>
            <a:chOff x="-77" y="3784091"/>
            <a:chExt cx="2423582" cy="1357541"/>
          </a:xfrm>
        </p:grpSpPr>
        <p:sp>
          <p:nvSpPr>
            <p:cNvPr id="474" name="Google Shape;474;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 name="Google Shape;479;p23"/>
          <p:cNvGrpSpPr/>
          <p:nvPr/>
        </p:nvGrpSpPr>
        <p:grpSpPr>
          <a:xfrm flipH="1">
            <a:off x="8121500" y="4569896"/>
            <a:ext cx="1022509" cy="572747"/>
            <a:chOff x="-77" y="3784091"/>
            <a:chExt cx="2423582" cy="1357541"/>
          </a:xfrm>
        </p:grpSpPr>
        <p:sp>
          <p:nvSpPr>
            <p:cNvPr id="480" name="Google Shape;480;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 name="Google Shape;485;p23"/>
          <p:cNvGrpSpPr/>
          <p:nvPr/>
        </p:nvGrpSpPr>
        <p:grpSpPr>
          <a:xfrm flipH="1" rot="10800000">
            <a:off x="0" y="846"/>
            <a:ext cx="1022509" cy="572747"/>
            <a:chOff x="-77" y="3784091"/>
            <a:chExt cx="2423582" cy="1357541"/>
          </a:xfrm>
        </p:grpSpPr>
        <p:sp>
          <p:nvSpPr>
            <p:cNvPr id="486" name="Google Shape;486;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
    <p:spTree>
      <p:nvGrpSpPr>
        <p:cNvPr id="491" name="Shape 491"/>
        <p:cNvGrpSpPr/>
        <p:nvPr/>
      </p:nvGrpSpPr>
      <p:grpSpPr>
        <a:xfrm>
          <a:off x="0" y="0"/>
          <a:ext cx="0" cy="0"/>
          <a:chOff x="0" y="0"/>
          <a:chExt cx="0" cy="0"/>
        </a:xfrm>
      </p:grpSpPr>
      <p:grpSp>
        <p:nvGrpSpPr>
          <p:cNvPr id="492" name="Google Shape;492;p24"/>
          <p:cNvGrpSpPr/>
          <p:nvPr/>
        </p:nvGrpSpPr>
        <p:grpSpPr>
          <a:xfrm flipH="1" rot="5400000">
            <a:off x="-533027" y="3252941"/>
            <a:ext cx="2423582" cy="1357541"/>
            <a:chOff x="-77" y="3784091"/>
            <a:chExt cx="2423582" cy="1357541"/>
          </a:xfrm>
        </p:grpSpPr>
        <p:sp>
          <p:nvSpPr>
            <p:cNvPr id="493" name="Google Shape;493;p2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 name="Google Shape;498;p24"/>
          <p:cNvGrpSpPr/>
          <p:nvPr/>
        </p:nvGrpSpPr>
        <p:grpSpPr>
          <a:xfrm flipH="1" rot="-5400000">
            <a:off x="7253448" y="533016"/>
            <a:ext cx="2423582" cy="1357541"/>
            <a:chOff x="-77" y="3784091"/>
            <a:chExt cx="2423582" cy="1357541"/>
          </a:xfrm>
        </p:grpSpPr>
        <p:sp>
          <p:nvSpPr>
            <p:cNvPr id="499" name="Google Shape;499;p2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sp>
        <p:nvSpPr>
          <p:cNvPr id="22" name="Google Shape;22;p4"/>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4"/>
          <p:cNvSpPr txBox="1"/>
          <p:nvPr>
            <p:ph idx="1" type="body"/>
          </p:nvPr>
        </p:nvSpPr>
        <p:spPr>
          <a:xfrm>
            <a:off x="720000" y="1104850"/>
            <a:ext cx="7890600" cy="3143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Livvic"/>
              <a:buChar char="●"/>
              <a:defRPr sz="1200"/>
            </a:lvl1pPr>
            <a:lvl2pPr indent="-304800" lvl="1" marL="914400">
              <a:spcBef>
                <a:spcPts val="1600"/>
              </a:spcBef>
              <a:spcAft>
                <a:spcPts val="0"/>
              </a:spcAft>
              <a:buSzPts val="1200"/>
              <a:buFont typeface="Roboto Condensed Light"/>
              <a:buChar char="○"/>
              <a:defRPr sz="1200"/>
            </a:lvl2pPr>
            <a:lvl3pPr indent="-304800" lvl="2" marL="1371600">
              <a:spcBef>
                <a:spcPts val="1600"/>
              </a:spcBef>
              <a:spcAft>
                <a:spcPts val="0"/>
              </a:spcAft>
              <a:buSzPts val="1200"/>
              <a:buFont typeface="Roboto Condensed Light"/>
              <a:buChar char="■"/>
              <a:defRPr sz="1200"/>
            </a:lvl3pPr>
            <a:lvl4pPr indent="-304800" lvl="3" marL="1828800">
              <a:spcBef>
                <a:spcPts val="1600"/>
              </a:spcBef>
              <a:spcAft>
                <a:spcPts val="0"/>
              </a:spcAft>
              <a:buSzPts val="1200"/>
              <a:buFont typeface="Roboto Condensed Light"/>
              <a:buChar char="●"/>
              <a:defRPr sz="1200"/>
            </a:lvl4pPr>
            <a:lvl5pPr indent="-304800" lvl="4" marL="2286000">
              <a:spcBef>
                <a:spcPts val="1600"/>
              </a:spcBef>
              <a:spcAft>
                <a:spcPts val="0"/>
              </a:spcAft>
              <a:buSzPts val="1200"/>
              <a:buFont typeface="Roboto Condensed Light"/>
              <a:buChar char="○"/>
              <a:defRPr sz="1200"/>
            </a:lvl5pPr>
            <a:lvl6pPr indent="-304800" lvl="5" marL="2743200">
              <a:spcBef>
                <a:spcPts val="1600"/>
              </a:spcBef>
              <a:spcAft>
                <a:spcPts val="0"/>
              </a:spcAft>
              <a:buSzPts val="1200"/>
              <a:buFont typeface="Roboto Condensed Light"/>
              <a:buChar char="■"/>
              <a:defRPr sz="1200"/>
            </a:lvl6pPr>
            <a:lvl7pPr indent="-304800" lvl="6" marL="3200400">
              <a:spcBef>
                <a:spcPts val="1600"/>
              </a:spcBef>
              <a:spcAft>
                <a:spcPts val="0"/>
              </a:spcAft>
              <a:buSzPts val="1200"/>
              <a:buFont typeface="Roboto Condensed Light"/>
              <a:buChar char="●"/>
              <a:defRPr sz="1200"/>
            </a:lvl7pPr>
            <a:lvl8pPr indent="-304800" lvl="7" marL="3657600">
              <a:spcBef>
                <a:spcPts val="1600"/>
              </a:spcBef>
              <a:spcAft>
                <a:spcPts val="0"/>
              </a:spcAft>
              <a:buSzPts val="1200"/>
              <a:buFont typeface="Roboto Condensed Light"/>
              <a:buChar char="○"/>
              <a:defRPr sz="1200"/>
            </a:lvl8pPr>
            <a:lvl9pPr indent="-304800" lvl="8" marL="4114800">
              <a:spcBef>
                <a:spcPts val="1600"/>
              </a:spcBef>
              <a:spcAft>
                <a:spcPts val="1600"/>
              </a:spcAft>
              <a:buSzPts val="1200"/>
              <a:buFont typeface="Roboto Condensed Light"/>
              <a:buChar char="■"/>
              <a:defRPr sz="1200"/>
            </a:lvl9pPr>
          </a:lstStyle>
          <a:p/>
        </p:txBody>
      </p:sp>
      <p:grpSp>
        <p:nvGrpSpPr>
          <p:cNvPr id="24" name="Google Shape;24;p4"/>
          <p:cNvGrpSpPr/>
          <p:nvPr/>
        </p:nvGrpSpPr>
        <p:grpSpPr>
          <a:xfrm>
            <a:off x="0" y="4569046"/>
            <a:ext cx="1022509" cy="572747"/>
            <a:chOff x="-77" y="3784091"/>
            <a:chExt cx="2423582" cy="1357541"/>
          </a:xfrm>
        </p:grpSpPr>
        <p:sp>
          <p:nvSpPr>
            <p:cNvPr id="25" name="Google Shape;25;p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4"/>
          <p:cNvGrpSpPr/>
          <p:nvPr/>
        </p:nvGrpSpPr>
        <p:grpSpPr>
          <a:xfrm rot="10800000">
            <a:off x="8121500" y="-4"/>
            <a:ext cx="1022509" cy="572747"/>
            <a:chOff x="-77" y="3784091"/>
            <a:chExt cx="2423582" cy="1357541"/>
          </a:xfrm>
        </p:grpSpPr>
        <p:sp>
          <p:nvSpPr>
            <p:cNvPr id="31" name="Google Shape;31;p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6" name="Shape 36"/>
        <p:cNvGrpSpPr/>
        <p:nvPr/>
      </p:nvGrpSpPr>
      <p:grpSpPr>
        <a:xfrm>
          <a:off x="0" y="0"/>
          <a:ext cx="0" cy="0"/>
          <a:chOff x="0" y="0"/>
          <a:chExt cx="0" cy="0"/>
        </a:xfrm>
      </p:grpSpPr>
      <p:sp>
        <p:nvSpPr>
          <p:cNvPr id="37" name="Google Shape;37;p5"/>
          <p:cNvSpPr txBox="1"/>
          <p:nvPr>
            <p:ph type="title"/>
          </p:nvPr>
        </p:nvSpPr>
        <p:spPr>
          <a:xfrm>
            <a:off x="5162060" y="2286734"/>
            <a:ext cx="21453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a:solidFill>
                  <a:schemeClr val="accent4"/>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5"/>
          <p:cNvSpPr txBox="1"/>
          <p:nvPr>
            <p:ph idx="1" type="body"/>
          </p:nvPr>
        </p:nvSpPr>
        <p:spPr>
          <a:xfrm>
            <a:off x="5162065" y="2821334"/>
            <a:ext cx="2145300" cy="10278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9" name="Google Shape;39;p5"/>
          <p:cNvSpPr txBox="1"/>
          <p:nvPr>
            <p:ph idx="2" type="body"/>
          </p:nvPr>
        </p:nvSpPr>
        <p:spPr>
          <a:xfrm>
            <a:off x="1836640" y="2821334"/>
            <a:ext cx="2145300" cy="10278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5"/>
          <p:cNvSpPr txBox="1"/>
          <p:nvPr>
            <p:ph idx="3" type="title"/>
          </p:nvPr>
        </p:nvSpPr>
        <p:spPr>
          <a:xfrm>
            <a:off x="1836635" y="2286734"/>
            <a:ext cx="2145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1" name="Google Shape;41;p5"/>
          <p:cNvSpPr txBox="1"/>
          <p:nvPr>
            <p:ph idx="4"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2" name="Google Shape;42;p5"/>
          <p:cNvGrpSpPr/>
          <p:nvPr/>
        </p:nvGrpSpPr>
        <p:grpSpPr>
          <a:xfrm>
            <a:off x="0" y="4569046"/>
            <a:ext cx="1022509" cy="572747"/>
            <a:chOff x="-77" y="3784091"/>
            <a:chExt cx="2423582" cy="1357541"/>
          </a:xfrm>
        </p:grpSpPr>
        <p:sp>
          <p:nvSpPr>
            <p:cNvPr id="43" name="Google Shape;43;p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 name="Google Shape;48;p5"/>
          <p:cNvGrpSpPr/>
          <p:nvPr/>
        </p:nvGrpSpPr>
        <p:grpSpPr>
          <a:xfrm flipH="1">
            <a:off x="8121500" y="4569046"/>
            <a:ext cx="1022509" cy="572747"/>
            <a:chOff x="-77" y="3784091"/>
            <a:chExt cx="2423582" cy="1357541"/>
          </a:xfrm>
        </p:grpSpPr>
        <p:sp>
          <p:nvSpPr>
            <p:cNvPr id="49" name="Google Shape;49;p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5"/>
          <p:cNvGrpSpPr/>
          <p:nvPr/>
        </p:nvGrpSpPr>
        <p:grpSpPr>
          <a:xfrm>
            <a:off x="4524300" y="1242225"/>
            <a:ext cx="95400" cy="3116250"/>
            <a:chOff x="4524300" y="1013625"/>
            <a:chExt cx="95400" cy="3116250"/>
          </a:xfrm>
        </p:grpSpPr>
        <p:sp>
          <p:nvSpPr>
            <p:cNvPr id="55" name="Google Shape;55;p5"/>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5"/>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5"/>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1" name="Shape 61"/>
        <p:cNvGrpSpPr/>
        <p:nvPr/>
      </p:nvGrpSpPr>
      <p:grpSpPr>
        <a:xfrm>
          <a:off x="0" y="0"/>
          <a:ext cx="0" cy="0"/>
          <a:chOff x="0" y="0"/>
          <a:chExt cx="0" cy="0"/>
        </a:xfrm>
      </p:grpSpPr>
      <p:sp>
        <p:nvSpPr>
          <p:cNvPr id="62" name="Google Shape;62;p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63" name="Google Shape;63;p6"/>
          <p:cNvGrpSpPr/>
          <p:nvPr/>
        </p:nvGrpSpPr>
        <p:grpSpPr>
          <a:xfrm>
            <a:off x="0" y="4569046"/>
            <a:ext cx="1022509" cy="572747"/>
            <a:chOff x="-77" y="3784091"/>
            <a:chExt cx="2423582" cy="1357541"/>
          </a:xfrm>
        </p:grpSpPr>
        <p:sp>
          <p:nvSpPr>
            <p:cNvPr id="64" name="Google Shape;64;p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 name="Google Shape;69;p6"/>
          <p:cNvGrpSpPr/>
          <p:nvPr/>
        </p:nvGrpSpPr>
        <p:grpSpPr>
          <a:xfrm rot="10800000">
            <a:off x="8121500" y="-4"/>
            <a:ext cx="1022509" cy="572747"/>
            <a:chOff x="-77" y="3784091"/>
            <a:chExt cx="2423582" cy="1357541"/>
          </a:xfrm>
        </p:grpSpPr>
        <p:sp>
          <p:nvSpPr>
            <p:cNvPr id="70" name="Google Shape;70;p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5" name="Shape 75"/>
        <p:cNvGrpSpPr/>
        <p:nvPr/>
      </p:nvGrpSpPr>
      <p:grpSpPr>
        <a:xfrm>
          <a:off x="0" y="0"/>
          <a:ext cx="0" cy="0"/>
          <a:chOff x="0" y="0"/>
          <a:chExt cx="0" cy="0"/>
        </a:xfrm>
      </p:grpSpPr>
      <p:sp>
        <p:nvSpPr>
          <p:cNvPr id="76" name="Google Shape;76;p7"/>
          <p:cNvSpPr txBox="1"/>
          <p:nvPr>
            <p:ph type="title"/>
          </p:nvPr>
        </p:nvSpPr>
        <p:spPr>
          <a:xfrm>
            <a:off x="4939700" y="1288261"/>
            <a:ext cx="1905300" cy="9705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7" name="Google Shape;77;p7"/>
          <p:cNvSpPr txBox="1"/>
          <p:nvPr>
            <p:ph idx="1" type="body"/>
          </p:nvPr>
        </p:nvSpPr>
        <p:spPr>
          <a:xfrm>
            <a:off x="4939700" y="2182538"/>
            <a:ext cx="1905300" cy="180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grpSp>
        <p:nvGrpSpPr>
          <p:cNvPr id="78" name="Google Shape;78;p7"/>
          <p:cNvGrpSpPr/>
          <p:nvPr/>
        </p:nvGrpSpPr>
        <p:grpSpPr>
          <a:xfrm>
            <a:off x="4524300" y="1013625"/>
            <a:ext cx="95400" cy="3116250"/>
            <a:chOff x="4524300" y="1013625"/>
            <a:chExt cx="95400" cy="3116250"/>
          </a:xfrm>
        </p:grpSpPr>
        <p:sp>
          <p:nvSpPr>
            <p:cNvPr id="79" name="Google Shape;79;p7"/>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7"/>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7"/>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7"/>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7"/>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7"/>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5" name="Shape 85"/>
        <p:cNvGrpSpPr/>
        <p:nvPr/>
      </p:nvGrpSpPr>
      <p:grpSpPr>
        <a:xfrm>
          <a:off x="0" y="0"/>
          <a:ext cx="0" cy="0"/>
          <a:chOff x="0" y="0"/>
          <a:chExt cx="0" cy="0"/>
        </a:xfrm>
      </p:grpSpPr>
      <p:sp>
        <p:nvSpPr>
          <p:cNvPr id="86" name="Google Shape;86;p8"/>
          <p:cNvSpPr txBox="1"/>
          <p:nvPr>
            <p:ph type="title"/>
          </p:nvPr>
        </p:nvSpPr>
        <p:spPr>
          <a:xfrm>
            <a:off x="2235000" y="1340850"/>
            <a:ext cx="4674000" cy="246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87" name="Google Shape;87;p8"/>
          <p:cNvGrpSpPr/>
          <p:nvPr/>
        </p:nvGrpSpPr>
        <p:grpSpPr>
          <a:xfrm>
            <a:off x="-77" y="3784091"/>
            <a:ext cx="2423582" cy="1357541"/>
            <a:chOff x="-77" y="3784091"/>
            <a:chExt cx="2423582" cy="1357541"/>
          </a:xfrm>
        </p:grpSpPr>
        <p:sp>
          <p:nvSpPr>
            <p:cNvPr id="88" name="Google Shape;88;p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 name="Google Shape;93;p8"/>
          <p:cNvGrpSpPr/>
          <p:nvPr/>
        </p:nvGrpSpPr>
        <p:grpSpPr>
          <a:xfrm rot="10800000">
            <a:off x="6720423" y="-9"/>
            <a:ext cx="2423582" cy="1357541"/>
            <a:chOff x="-77" y="3784091"/>
            <a:chExt cx="2423582" cy="1357541"/>
          </a:xfrm>
        </p:grpSpPr>
        <p:sp>
          <p:nvSpPr>
            <p:cNvPr id="94" name="Google Shape;94;p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9" name="Shape 99"/>
        <p:cNvGrpSpPr/>
        <p:nvPr/>
      </p:nvGrpSpPr>
      <p:grpSpPr>
        <a:xfrm>
          <a:off x="0" y="0"/>
          <a:ext cx="0" cy="0"/>
          <a:chOff x="0" y="0"/>
          <a:chExt cx="0" cy="0"/>
        </a:xfrm>
      </p:grpSpPr>
      <p:sp>
        <p:nvSpPr>
          <p:cNvPr id="100" name="Google Shape;100;p9"/>
          <p:cNvSpPr txBox="1"/>
          <p:nvPr>
            <p:ph type="title"/>
          </p:nvPr>
        </p:nvSpPr>
        <p:spPr>
          <a:xfrm>
            <a:off x="1052800" y="1689450"/>
            <a:ext cx="2617200" cy="877500"/>
          </a:xfrm>
          <a:prstGeom prst="rect">
            <a:avLst/>
          </a:prstGeom>
        </p:spPr>
        <p:txBody>
          <a:bodyPr anchorCtr="0" anchor="t" bIns="91425" lIns="91425" spcFirstLastPara="1" rIns="91425" wrap="square" tIns="91425">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01" name="Google Shape;101;p9"/>
          <p:cNvSpPr txBox="1"/>
          <p:nvPr>
            <p:ph idx="1" type="subTitle"/>
          </p:nvPr>
        </p:nvSpPr>
        <p:spPr>
          <a:xfrm>
            <a:off x="1638300" y="2658650"/>
            <a:ext cx="2031600" cy="6627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02" name="Google Shape;102;p9"/>
          <p:cNvSpPr txBox="1"/>
          <p:nvPr>
            <p:ph idx="2" type="body"/>
          </p:nvPr>
        </p:nvSpPr>
        <p:spPr>
          <a:xfrm>
            <a:off x="4001475" y="1440000"/>
            <a:ext cx="4422600" cy="2263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grpSp>
        <p:nvGrpSpPr>
          <p:cNvPr id="103" name="Google Shape;103;p9"/>
          <p:cNvGrpSpPr/>
          <p:nvPr/>
        </p:nvGrpSpPr>
        <p:grpSpPr>
          <a:xfrm>
            <a:off x="720000" y="1013625"/>
            <a:ext cx="95400" cy="3116250"/>
            <a:chOff x="4524300" y="1013625"/>
            <a:chExt cx="95400" cy="3116250"/>
          </a:xfrm>
        </p:grpSpPr>
        <p:sp>
          <p:nvSpPr>
            <p:cNvPr id="104" name="Google Shape;104;p9"/>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9"/>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9"/>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9"/>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9"/>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9"/>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0" name="Shape 110"/>
        <p:cNvGrpSpPr/>
        <p:nvPr/>
      </p:nvGrpSpPr>
      <p:grpSpPr>
        <a:xfrm>
          <a:off x="0" y="0"/>
          <a:ext cx="0" cy="0"/>
          <a:chOff x="0" y="0"/>
          <a:chExt cx="0" cy="0"/>
        </a:xfrm>
      </p:grpSpPr>
      <p:sp>
        <p:nvSpPr>
          <p:cNvPr id="111" name="Google Shape;111;p10"/>
          <p:cNvSpPr txBox="1"/>
          <p:nvPr>
            <p:ph type="title"/>
          </p:nvPr>
        </p:nvSpPr>
        <p:spPr>
          <a:xfrm>
            <a:off x="1552575" y="531500"/>
            <a:ext cx="4714800" cy="15336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3400">
                <a:solidFill>
                  <a:schemeClr val="dk2"/>
                </a:solidFill>
              </a:defRPr>
            </a:lvl1pPr>
            <a:lvl2pPr lvl="1">
              <a:spcBef>
                <a:spcPts val="0"/>
              </a:spcBef>
              <a:spcAft>
                <a:spcPts val="0"/>
              </a:spcAft>
              <a:buSzPts val="2800"/>
              <a:buNone/>
              <a:defRPr>
                <a:latin typeface="Raleway"/>
                <a:ea typeface="Raleway"/>
                <a:cs typeface="Raleway"/>
                <a:sym typeface="Raleway"/>
              </a:defRPr>
            </a:lvl2pPr>
            <a:lvl3pPr lvl="2">
              <a:spcBef>
                <a:spcPts val="0"/>
              </a:spcBef>
              <a:spcAft>
                <a:spcPts val="0"/>
              </a:spcAft>
              <a:buSzPts val="2800"/>
              <a:buNone/>
              <a:defRPr>
                <a:latin typeface="Raleway"/>
                <a:ea typeface="Raleway"/>
                <a:cs typeface="Raleway"/>
                <a:sym typeface="Raleway"/>
              </a:defRPr>
            </a:lvl3pPr>
            <a:lvl4pPr lvl="3">
              <a:spcBef>
                <a:spcPts val="0"/>
              </a:spcBef>
              <a:spcAft>
                <a:spcPts val="0"/>
              </a:spcAft>
              <a:buSzPts val="2800"/>
              <a:buNone/>
              <a:defRPr>
                <a:latin typeface="Raleway"/>
                <a:ea typeface="Raleway"/>
                <a:cs typeface="Raleway"/>
                <a:sym typeface="Raleway"/>
              </a:defRPr>
            </a:lvl4pPr>
            <a:lvl5pPr lvl="4">
              <a:spcBef>
                <a:spcPts val="0"/>
              </a:spcBef>
              <a:spcAft>
                <a:spcPts val="0"/>
              </a:spcAft>
              <a:buSzPts val="2800"/>
              <a:buNone/>
              <a:defRPr>
                <a:latin typeface="Raleway"/>
                <a:ea typeface="Raleway"/>
                <a:cs typeface="Raleway"/>
                <a:sym typeface="Raleway"/>
              </a:defRPr>
            </a:lvl5pPr>
            <a:lvl6pPr lvl="5">
              <a:spcBef>
                <a:spcPts val="0"/>
              </a:spcBef>
              <a:spcAft>
                <a:spcPts val="0"/>
              </a:spcAft>
              <a:buSzPts val="2800"/>
              <a:buNone/>
              <a:defRPr>
                <a:latin typeface="Raleway"/>
                <a:ea typeface="Raleway"/>
                <a:cs typeface="Raleway"/>
                <a:sym typeface="Raleway"/>
              </a:defRPr>
            </a:lvl6pPr>
            <a:lvl7pPr lvl="6">
              <a:spcBef>
                <a:spcPts val="0"/>
              </a:spcBef>
              <a:spcAft>
                <a:spcPts val="0"/>
              </a:spcAft>
              <a:buSzPts val="2800"/>
              <a:buNone/>
              <a:defRPr>
                <a:latin typeface="Raleway"/>
                <a:ea typeface="Raleway"/>
                <a:cs typeface="Raleway"/>
                <a:sym typeface="Raleway"/>
              </a:defRPr>
            </a:lvl7pPr>
            <a:lvl8pPr lvl="7">
              <a:spcBef>
                <a:spcPts val="0"/>
              </a:spcBef>
              <a:spcAft>
                <a:spcPts val="0"/>
              </a:spcAft>
              <a:buSzPts val="2800"/>
              <a:buNone/>
              <a:defRPr>
                <a:latin typeface="Raleway"/>
                <a:ea typeface="Raleway"/>
                <a:cs typeface="Raleway"/>
                <a:sym typeface="Raleway"/>
              </a:defRPr>
            </a:lvl8pPr>
            <a:lvl9pPr lvl="8">
              <a:spcBef>
                <a:spcPts val="0"/>
              </a:spcBef>
              <a:spcAft>
                <a:spcPts val="0"/>
              </a:spcAft>
              <a:buSzPts val="2800"/>
              <a:buNone/>
              <a:defRPr>
                <a:latin typeface="Raleway"/>
                <a:ea typeface="Raleway"/>
                <a:cs typeface="Raleway"/>
                <a:sym typeface="Raleway"/>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13367C"/>
            </a:gs>
            <a:gs pos="100000">
              <a:schemeClr val="dk2"/>
            </a:gs>
          </a:gsLst>
          <a:lin ang="540001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indent="-317500" lvl="1" marL="9144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14.png"/><Relationship Id="rId5" Type="http://schemas.openxmlformats.org/officeDocument/2006/relationships/image" Target="../media/image16.png"/><Relationship Id="rId6" Type="http://schemas.openxmlformats.org/officeDocument/2006/relationships/image" Target="../media/image3.jpg"/><Relationship Id="rId7" Type="http://schemas.openxmlformats.org/officeDocument/2006/relationships/image" Target="../media/image10.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 Id="rId3"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 Id="rId3" Type="http://schemas.openxmlformats.org/officeDocument/2006/relationships/image" Target="../media/image17.png"/><Relationship Id="rId4" Type="http://schemas.openxmlformats.org/officeDocument/2006/relationships/image" Target="../media/image4.jpg"/><Relationship Id="rId5" Type="http://schemas.openxmlformats.org/officeDocument/2006/relationships/image" Target="../media/image1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507" name="Shape 507"/>
        <p:cNvGrpSpPr/>
        <p:nvPr/>
      </p:nvGrpSpPr>
      <p:grpSpPr>
        <a:xfrm>
          <a:off x="0" y="0"/>
          <a:ext cx="0" cy="0"/>
          <a:chOff x="0" y="0"/>
          <a:chExt cx="0" cy="0"/>
        </a:xfrm>
      </p:grpSpPr>
      <p:sp>
        <p:nvSpPr>
          <p:cNvPr id="508" name="Google Shape;508;p25"/>
          <p:cNvSpPr/>
          <p:nvPr/>
        </p:nvSpPr>
        <p:spPr>
          <a:xfrm>
            <a:off x="827700" y="679600"/>
            <a:ext cx="1737000" cy="1734300"/>
          </a:xfrm>
          <a:prstGeom prst="roundRect">
            <a:avLst>
              <a:gd fmla="val 16667" name="adj"/>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5"/>
          <p:cNvSpPr txBox="1"/>
          <p:nvPr>
            <p:ph type="ctrTitle"/>
          </p:nvPr>
        </p:nvSpPr>
        <p:spPr>
          <a:xfrm>
            <a:off x="729325" y="2444088"/>
            <a:ext cx="4079700" cy="116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 Quack</a:t>
            </a:r>
            <a:endParaRPr/>
          </a:p>
        </p:txBody>
      </p:sp>
      <p:sp>
        <p:nvSpPr>
          <p:cNvPr id="510" name="Google Shape;510;p25"/>
          <p:cNvSpPr txBox="1"/>
          <p:nvPr>
            <p:ph idx="1" type="subTitle"/>
          </p:nvPr>
        </p:nvSpPr>
        <p:spPr>
          <a:xfrm>
            <a:off x="727000" y="3675200"/>
            <a:ext cx="2350500" cy="73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Presented by </a:t>
            </a:r>
            <a:endParaRPr/>
          </a:p>
          <a:p>
            <a:pPr indent="0" lvl="0" marL="0" rtl="0" algn="l">
              <a:spcBef>
                <a:spcPts val="0"/>
              </a:spcBef>
              <a:spcAft>
                <a:spcPts val="0"/>
              </a:spcAft>
              <a:buNone/>
            </a:pPr>
            <a:r>
              <a:rPr lang="en"/>
              <a:t>The Bestagons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511" name="Google Shape;511;p25"/>
          <p:cNvSpPr/>
          <p:nvPr/>
        </p:nvSpPr>
        <p:spPr>
          <a:xfrm>
            <a:off x="5827391" y="2727835"/>
            <a:ext cx="2584558" cy="1618980"/>
          </a:xfrm>
          <a:custGeom>
            <a:rect b="b" l="l" r="r" t="t"/>
            <a:pathLst>
              <a:path extrusionOk="0" h="61746" w="98572">
                <a:moveTo>
                  <a:pt x="5705" y="1"/>
                </a:moveTo>
                <a:cubicBezTo>
                  <a:pt x="2569" y="1"/>
                  <a:pt x="1" y="2536"/>
                  <a:pt x="1" y="5672"/>
                </a:cubicBezTo>
                <a:lnTo>
                  <a:pt x="1" y="56074"/>
                </a:lnTo>
                <a:cubicBezTo>
                  <a:pt x="1" y="59210"/>
                  <a:pt x="2569" y="61745"/>
                  <a:pt x="5705" y="61745"/>
                </a:cubicBezTo>
                <a:lnTo>
                  <a:pt x="92867" y="61745"/>
                </a:lnTo>
                <a:cubicBezTo>
                  <a:pt x="96003" y="61745"/>
                  <a:pt x="98571" y="59210"/>
                  <a:pt x="98571" y="56074"/>
                </a:cubicBezTo>
                <a:lnTo>
                  <a:pt x="98571" y="5672"/>
                </a:lnTo>
                <a:cubicBezTo>
                  <a:pt x="98571" y="2536"/>
                  <a:pt x="96003" y="1"/>
                  <a:pt x="92867" y="1"/>
                </a:cubicBezTo>
                <a:close/>
              </a:path>
            </a:pathLst>
          </a:custGeom>
          <a:solidFill>
            <a:srgbClr val="D0D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5"/>
          <p:cNvSpPr/>
          <p:nvPr/>
        </p:nvSpPr>
        <p:spPr>
          <a:xfrm>
            <a:off x="6036442" y="2901883"/>
            <a:ext cx="2166454" cy="938519"/>
          </a:xfrm>
          <a:custGeom>
            <a:rect b="b" l="l" r="r" t="t"/>
            <a:pathLst>
              <a:path extrusionOk="0" h="35794" w="82626">
                <a:moveTo>
                  <a:pt x="2002" y="1"/>
                </a:moveTo>
                <a:cubicBezTo>
                  <a:pt x="901" y="1"/>
                  <a:pt x="0" y="868"/>
                  <a:pt x="0" y="2002"/>
                </a:cubicBezTo>
                <a:lnTo>
                  <a:pt x="0" y="33792"/>
                </a:lnTo>
                <a:cubicBezTo>
                  <a:pt x="0" y="34893"/>
                  <a:pt x="901" y="35793"/>
                  <a:pt x="2002" y="35793"/>
                </a:cubicBezTo>
                <a:lnTo>
                  <a:pt x="80624" y="35793"/>
                </a:lnTo>
                <a:cubicBezTo>
                  <a:pt x="81725" y="35793"/>
                  <a:pt x="82626" y="34893"/>
                  <a:pt x="82626" y="33792"/>
                </a:cubicBezTo>
                <a:lnTo>
                  <a:pt x="82626" y="2002"/>
                </a:lnTo>
                <a:cubicBezTo>
                  <a:pt x="82626" y="868"/>
                  <a:pt x="81725" y="1"/>
                  <a:pt x="80624" y="1"/>
                </a:cubicBezTo>
                <a:close/>
              </a:path>
            </a:pathLst>
          </a:custGeom>
          <a:solidFill>
            <a:srgbClr val="BEC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5"/>
          <p:cNvSpPr/>
          <p:nvPr/>
        </p:nvSpPr>
        <p:spPr>
          <a:xfrm>
            <a:off x="6804345" y="3515875"/>
            <a:ext cx="125987" cy="13162"/>
          </a:xfrm>
          <a:custGeom>
            <a:rect b="b" l="l" r="r" t="t"/>
            <a:pathLst>
              <a:path extrusionOk="0" h="502" w="4805">
                <a:moveTo>
                  <a:pt x="401" y="1"/>
                </a:moveTo>
                <a:cubicBezTo>
                  <a:pt x="168" y="1"/>
                  <a:pt x="1" y="168"/>
                  <a:pt x="1" y="401"/>
                </a:cubicBezTo>
                <a:lnTo>
                  <a:pt x="1" y="501"/>
                </a:lnTo>
                <a:cubicBezTo>
                  <a:pt x="1" y="268"/>
                  <a:pt x="168" y="67"/>
                  <a:pt x="401" y="67"/>
                </a:cubicBezTo>
                <a:lnTo>
                  <a:pt x="4404" y="67"/>
                </a:lnTo>
                <a:cubicBezTo>
                  <a:pt x="4637" y="67"/>
                  <a:pt x="4804" y="268"/>
                  <a:pt x="4804" y="501"/>
                </a:cubicBezTo>
                <a:lnTo>
                  <a:pt x="4804" y="401"/>
                </a:lnTo>
                <a:cubicBezTo>
                  <a:pt x="4804"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5"/>
          <p:cNvSpPr/>
          <p:nvPr/>
        </p:nvSpPr>
        <p:spPr>
          <a:xfrm>
            <a:off x="6804345" y="3204513"/>
            <a:ext cx="125987" cy="13136"/>
          </a:xfrm>
          <a:custGeom>
            <a:rect b="b" l="l" r="r" t="t"/>
            <a:pathLst>
              <a:path extrusionOk="0" h="501" w="4805">
                <a:moveTo>
                  <a:pt x="401" y="1"/>
                </a:moveTo>
                <a:cubicBezTo>
                  <a:pt x="168" y="1"/>
                  <a:pt x="1" y="201"/>
                  <a:pt x="1" y="401"/>
                </a:cubicBezTo>
                <a:lnTo>
                  <a:pt x="1" y="501"/>
                </a:lnTo>
                <a:cubicBezTo>
                  <a:pt x="1" y="267"/>
                  <a:pt x="168" y="67"/>
                  <a:pt x="401" y="67"/>
                </a:cubicBezTo>
                <a:lnTo>
                  <a:pt x="4404" y="67"/>
                </a:lnTo>
                <a:cubicBezTo>
                  <a:pt x="4637" y="67"/>
                  <a:pt x="4804" y="267"/>
                  <a:pt x="4804" y="501"/>
                </a:cubicBezTo>
                <a:lnTo>
                  <a:pt x="4804" y="401"/>
                </a:lnTo>
                <a:cubicBezTo>
                  <a:pt x="4804"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5"/>
          <p:cNvSpPr/>
          <p:nvPr/>
        </p:nvSpPr>
        <p:spPr>
          <a:xfrm>
            <a:off x="6804345" y="3061064"/>
            <a:ext cx="125987" cy="13162"/>
          </a:xfrm>
          <a:custGeom>
            <a:rect b="b" l="l" r="r" t="t"/>
            <a:pathLst>
              <a:path extrusionOk="0" h="502" w="4805">
                <a:moveTo>
                  <a:pt x="401" y="1"/>
                </a:moveTo>
                <a:cubicBezTo>
                  <a:pt x="168" y="1"/>
                  <a:pt x="1" y="201"/>
                  <a:pt x="1" y="435"/>
                </a:cubicBezTo>
                <a:lnTo>
                  <a:pt x="1" y="501"/>
                </a:lnTo>
                <a:cubicBezTo>
                  <a:pt x="1" y="268"/>
                  <a:pt x="168" y="101"/>
                  <a:pt x="401" y="101"/>
                </a:cubicBezTo>
                <a:lnTo>
                  <a:pt x="4404" y="101"/>
                </a:lnTo>
                <a:cubicBezTo>
                  <a:pt x="4637" y="101"/>
                  <a:pt x="4804" y="268"/>
                  <a:pt x="4804" y="501"/>
                </a:cubicBezTo>
                <a:lnTo>
                  <a:pt x="4804" y="435"/>
                </a:lnTo>
                <a:cubicBezTo>
                  <a:pt x="4804"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5"/>
          <p:cNvSpPr/>
          <p:nvPr/>
        </p:nvSpPr>
        <p:spPr>
          <a:xfrm>
            <a:off x="6804345" y="3360207"/>
            <a:ext cx="125987" cy="12271"/>
          </a:xfrm>
          <a:custGeom>
            <a:rect b="b" l="l" r="r" t="t"/>
            <a:pathLst>
              <a:path extrusionOk="0" h="468" w="4805">
                <a:moveTo>
                  <a:pt x="401" y="0"/>
                </a:moveTo>
                <a:cubicBezTo>
                  <a:pt x="168" y="0"/>
                  <a:pt x="1" y="167"/>
                  <a:pt x="1" y="400"/>
                </a:cubicBezTo>
                <a:lnTo>
                  <a:pt x="1" y="467"/>
                </a:lnTo>
                <a:cubicBezTo>
                  <a:pt x="1" y="267"/>
                  <a:pt x="168" y="67"/>
                  <a:pt x="401" y="67"/>
                </a:cubicBezTo>
                <a:lnTo>
                  <a:pt x="4404" y="67"/>
                </a:lnTo>
                <a:cubicBezTo>
                  <a:pt x="4637" y="67"/>
                  <a:pt x="4804" y="267"/>
                  <a:pt x="4804" y="467"/>
                </a:cubicBezTo>
                <a:lnTo>
                  <a:pt x="4804" y="400"/>
                </a:lnTo>
                <a:cubicBezTo>
                  <a:pt x="4804"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5"/>
          <p:cNvSpPr/>
          <p:nvPr/>
        </p:nvSpPr>
        <p:spPr>
          <a:xfrm>
            <a:off x="6288337" y="3360207"/>
            <a:ext cx="126826" cy="13136"/>
          </a:xfrm>
          <a:custGeom>
            <a:rect b="b" l="l" r="r" t="t"/>
            <a:pathLst>
              <a:path extrusionOk="0" h="501" w="4837">
                <a:moveTo>
                  <a:pt x="400" y="0"/>
                </a:moveTo>
                <a:cubicBezTo>
                  <a:pt x="167" y="0"/>
                  <a:pt x="0" y="167"/>
                  <a:pt x="0" y="400"/>
                </a:cubicBezTo>
                <a:lnTo>
                  <a:pt x="0" y="500"/>
                </a:lnTo>
                <a:cubicBezTo>
                  <a:pt x="0" y="267"/>
                  <a:pt x="167" y="67"/>
                  <a:pt x="400" y="67"/>
                </a:cubicBezTo>
                <a:lnTo>
                  <a:pt x="4403" y="67"/>
                </a:lnTo>
                <a:cubicBezTo>
                  <a:pt x="4637" y="67"/>
                  <a:pt x="4837" y="267"/>
                  <a:pt x="4837" y="500"/>
                </a:cubicBezTo>
                <a:lnTo>
                  <a:pt x="4837" y="400"/>
                </a:lnTo>
                <a:cubicBezTo>
                  <a:pt x="4837" y="167"/>
                  <a:pt x="4637" y="0"/>
                  <a:pt x="4403"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5"/>
          <p:cNvSpPr/>
          <p:nvPr/>
        </p:nvSpPr>
        <p:spPr>
          <a:xfrm>
            <a:off x="6804345" y="2967485"/>
            <a:ext cx="125987" cy="13162"/>
          </a:xfrm>
          <a:custGeom>
            <a:rect b="b" l="l" r="r" t="t"/>
            <a:pathLst>
              <a:path extrusionOk="0" h="502" w="4805">
                <a:moveTo>
                  <a:pt x="401" y="1"/>
                </a:moveTo>
                <a:cubicBezTo>
                  <a:pt x="168" y="1"/>
                  <a:pt x="1" y="201"/>
                  <a:pt x="1" y="434"/>
                </a:cubicBezTo>
                <a:lnTo>
                  <a:pt x="1" y="501"/>
                </a:lnTo>
                <a:cubicBezTo>
                  <a:pt x="1" y="268"/>
                  <a:pt x="168" y="101"/>
                  <a:pt x="401" y="101"/>
                </a:cubicBezTo>
                <a:lnTo>
                  <a:pt x="4404" y="101"/>
                </a:lnTo>
                <a:cubicBezTo>
                  <a:pt x="4637" y="101"/>
                  <a:pt x="4804" y="268"/>
                  <a:pt x="4804" y="501"/>
                </a:cubicBezTo>
                <a:lnTo>
                  <a:pt x="4804" y="434"/>
                </a:lnTo>
                <a:cubicBezTo>
                  <a:pt x="4804"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5"/>
          <p:cNvSpPr/>
          <p:nvPr/>
        </p:nvSpPr>
        <p:spPr>
          <a:xfrm>
            <a:off x="6288337" y="3061064"/>
            <a:ext cx="126826" cy="13162"/>
          </a:xfrm>
          <a:custGeom>
            <a:rect b="b" l="l" r="r" t="t"/>
            <a:pathLst>
              <a:path extrusionOk="0" h="502" w="4837">
                <a:moveTo>
                  <a:pt x="400" y="1"/>
                </a:moveTo>
                <a:cubicBezTo>
                  <a:pt x="167" y="1"/>
                  <a:pt x="0" y="201"/>
                  <a:pt x="0" y="435"/>
                </a:cubicBezTo>
                <a:lnTo>
                  <a:pt x="0" y="501"/>
                </a:lnTo>
                <a:cubicBezTo>
                  <a:pt x="0" y="268"/>
                  <a:pt x="167" y="101"/>
                  <a:pt x="400" y="101"/>
                </a:cubicBezTo>
                <a:lnTo>
                  <a:pt x="4403" y="101"/>
                </a:lnTo>
                <a:cubicBezTo>
                  <a:pt x="4637" y="101"/>
                  <a:pt x="4837" y="268"/>
                  <a:pt x="4837" y="501"/>
                </a:cubicBezTo>
                <a:lnTo>
                  <a:pt x="4837" y="435"/>
                </a:lnTo>
                <a:cubicBezTo>
                  <a:pt x="4837" y="201"/>
                  <a:pt x="4637" y="1"/>
                  <a:pt x="4403"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5"/>
          <p:cNvSpPr/>
          <p:nvPr/>
        </p:nvSpPr>
        <p:spPr>
          <a:xfrm>
            <a:off x="6116020" y="3204513"/>
            <a:ext cx="299144" cy="13136"/>
          </a:xfrm>
          <a:custGeom>
            <a:rect b="b" l="l" r="r" t="t"/>
            <a:pathLst>
              <a:path extrusionOk="0" h="501" w="11409">
                <a:moveTo>
                  <a:pt x="434" y="1"/>
                </a:moveTo>
                <a:cubicBezTo>
                  <a:pt x="201" y="1"/>
                  <a:pt x="1" y="167"/>
                  <a:pt x="1" y="401"/>
                </a:cubicBezTo>
                <a:lnTo>
                  <a:pt x="1" y="501"/>
                </a:lnTo>
                <a:cubicBezTo>
                  <a:pt x="1" y="267"/>
                  <a:pt x="201" y="67"/>
                  <a:pt x="434" y="67"/>
                </a:cubicBezTo>
                <a:lnTo>
                  <a:pt x="10975" y="67"/>
                </a:lnTo>
                <a:cubicBezTo>
                  <a:pt x="11209" y="67"/>
                  <a:pt x="11409" y="267"/>
                  <a:pt x="11409" y="501"/>
                </a:cubicBezTo>
                <a:lnTo>
                  <a:pt x="11409" y="401"/>
                </a:lnTo>
                <a:cubicBezTo>
                  <a:pt x="11409" y="167"/>
                  <a:pt x="11209" y="1"/>
                  <a:pt x="10975"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5"/>
          <p:cNvSpPr/>
          <p:nvPr/>
        </p:nvSpPr>
        <p:spPr>
          <a:xfrm>
            <a:off x="6288337" y="3671568"/>
            <a:ext cx="126826" cy="13136"/>
          </a:xfrm>
          <a:custGeom>
            <a:rect b="b" l="l" r="r" t="t"/>
            <a:pathLst>
              <a:path extrusionOk="0" h="501" w="4837">
                <a:moveTo>
                  <a:pt x="400" y="0"/>
                </a:moveTo>
                <a:cubicBezTo>
                  <a:pt x="167" y="0"/>
                  <a:pt x="0" y="167"/>
                  <a:pt x="0" y="401"/>
                </a:cubicBezTo>
                <a:lnTo>
                  <a:pt x="0" y="501"/>
                </a:lnTo>
                <a:cubicBezTo>
                  <a:pt x="0" y="267"/>
                  <a:pt x="167" y="67"/>
                  <a:pt x="400" y="67"/>
                </a:cubicBezTo>
                <a:lnTo>
                  <a:pt x="4403" y="67"/>
                </a:lnTo>
                <a:cubicBezTo>
                  <a:pt x="4637" y="67"/>
                  <a:pt x="4837" y="267"/>
                  <a:pt x="4837" y="501"/>
                </a:cubicBezTo>
                <a:lnTo>
                  <a:pt x="4837" y="401"/>
                </a:lnTo>
                <a:cubicBezTo>
                  <a:pt x="4837" y="167"/>
                  <a:pt x="4637" y="0"/>
                  <a:pt x="4403"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5"/>
          <p:cNvSpPr/>
          <p:nvPr/>
        </p:nvSpPr>
        <p:spPr>
          <a:xfrm>
            <a:off x="6288337" y="3515875"/>
            <a:ext cx="126826" cy="13162"/>
          </a:xfrm>
          <a:custGeom>
            <a:rect b="b" l="l" r="r" t="t"/>
            <a:pathLst>
              <a:path extrusionOk="0" h="502" w="4837">
                <a:moveTo>
                  <a:pt x="400" y="1"/>
                </a:moveTo>
                <a:cubicBezTo>
                  <a:pt x="167" y="1"/>
                  <a:pt x="0" y="168"/>
                  <a:pt x="0" y="401"/>
                </a:cubicBezTo>
                <a:lnTo>
                  <a:pt x="0" y="501"/>
                </a:lnTo>
                <a:cubicBezTo>
                  <a:pt x="0" y="268"/>
                  <a:pt x="167" y="67"/>
                  <a:pt x="400" y="67"/>
                </a:cubicBezTo>
                <a:lnTo>
                  <a:pt x="4403" y="67"/>
                </a:lnTo>
                <a:cubicBezTo>
                  <a:pt x="4637" y="67"/>
                  <a:pt x="4837" y="268"/>
                  <a:pt x="4837" y="501"/>
                </a:cubicBezTo>
                <a:lnTo>
                  <a:pt x="4837" y="401"/>
                </a:lnTo>
                <a:cubicBezTo>
                  <a:pt x="4837" y="168"/>
                  <a:pt x="4637" y="1"/>
                  <a:pt x="4403"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5"/>
          <p:cNvSpPr/>
          <p:nvPr/>
        </p:nvSpPr>
        <p:spPr>
          <a:xfrm>
            <a:off x="6288337" y="2967485"/>
            <a:ext cx="126826" cy="13162"/>
          </a:xfrm>
          <a:custGeom>
            <a:rect b="b" l="l" r="r" t="t"/>
            <a:pathLst>
              <a:path extrusionOk="0" h="502" w="4837">
                <a:moveTo>
                  <a:pt x="400" y="1"/>
                </a:moveTo>
                <a:cubicBezTo>
                  <a:pt x="167" y="1"/>
                  <a:pt x="0" y="201"/>
                  <a:pt x="0" y="434"/>
                </a:cubicBezTo>
                <a:lnTo>
                  <a:pt x="0" y="501"/>
                </a:lnTo>
                <a:cubicBezTo>
                  <a:pt x="0" y="268"/>
                  <a:pt x="167" y="101"/>
                  <a:pt x="400" y="101"/>
                </a:cubicBezTo>
                <a:lnTo>
                  <a:pt x="4403" y="101"/>
                </a:lnTo>
                <a:cubicBezTo>
                  <a:pt x="4637" y="101"/>
                  <a:pt x="4837" y="268"/>
                  <a:pt x="4837" y="501"/>
                </a:cubicBezTo>
                <a:lnTo>
                  <a:pt x="4837" y="434"/>
                </a:lnTo>
                <a:cubicBezTo>
                  <a:pt x="4837" y="201"/>
                  <a:pt x="4637" y="1"/>
                  <a:pt x="4403"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5"/>
          <p:cNvSpPr/>
          <p:nvPr/>
        </p:nvSpPr>
        <p:spPr>
          <a:xfrm>
            <a:off x="7147196" y="2967485"/>
            <a:ext cx="126852" cy="13162"/>
          </a:xfrm>
          <a:custGeom>
            <a:rect b="b" l="l" r="r" t="t"/>
            <a:pathLst>
              <a:path extrusionOk="0" h="502" w="4838">
                <a:moveTo>
                  <a:pt x="434" y="1"/>
                </a:moveTo>
                <a:cubicBezTo>
                  <a:pt x="201" y="1"/>
                  <a:pt x="1" y="201"/>
                  <a:pt x="1" y="434"/>
                </a:cubicBezTo>
                <a:lnTo>
                  <a:pt x="1" y="501"/>
                </a:lnTo>
                <a:cubicBezTo>
                  <a:pt x="34"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5"/>
          <p:cNvSpPr/>
          <p:nvPr/>
        </p:nvSpPr>
        <p:spPr>
          <a:xfrm>
            <a:off x="7147196" y="3061064"/>
            <a:ext cx="126852" cy="13162"/>
          </a:xfrm>
          <a:custGeom>
            <a:rect b="b" l="l" r="r" t="t"/>
            <a:pathLst>
              <a:path extrusionOk="0" h="502" w="4838">
                <a:moveTo>
                  <a:pt x="434" y="1"/>
                </a:moveTo>
                <a:cubicBezTo>
                  <a:pt x="201" y="1"/>
                  <a:pt x="1" y="201"/>
                  <a:pt x="1" y="435"/>
                </a:cubicBezTo>
                <a:lnTo>
                  <a:pt x="1" y="501"/>
                </a:lnTo>
                <a:cubicBezTo>
                  <a:pt x="34" y="268"/>
                  <a:pt x="201" y="101"/>
                  <a:pt x="434" y="101"/>
                </a:cubicBezTo>
                <a:lnTo>
                  <a:pt x="4437" y="101"/>
                </a:lnTo>
                <a:cubicBezTo>
                  <a:pt x="4671" y="101"/>
                  <a:pt x="4838" y="268"/>
                  <a:pt x="4838" y="501"/>
                </a:cubicBezTo>
                <a:lnTo>
                  <a:pt x="4838" y="435"/>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5"/>
          <p:cNvSpPr/>
          <p:nvPr/>
        </p:nvSpPr>
        <p:spPr>
          <a:xfrm>
            <a:off x="7147196" y="3204513"/>
            <a:ext cx="126852" cy="13136"/>
          </a:xfrm>
          <a:custGeom>
            <a:rect b="b" l="l" r="r" t="t"/>
            <a:pathLst>
              <a:path extrusionOk="0" h="501" w="4838">
                <a:moveTo>
                  <a:pt x="434" y="1"/>
                </a:moveTo>
                <a:cubicBezTo>
                  <a:pt x="201" y="1"/>
                  <a:pt x="1" y="201"/>
                  <a:pt x="1" y="401"/>
                </a:cubicBezTo>
                <a:lnTo>
                  <a:pt x="1" y="501"/>
                </a:lnTo>
                <a:cubicBezTo>
                  <a:pt x="34" y="267"/>
                  <a:pt x="201" y="67"/>
                  <a:pt x="434" y="67"/>
                </a:cubicBezTo>
                <a:lnTo>
                  <a:pt x="4437" y="67"/>
                </a:lnTo>
                <a:cubicBezTo>
                  <a:pt x="4671" y="67"/>
                  <a:pt x="4838" y="267"/>
                  <a:pt x="4838" y="501"/>
                </a:cubicBezTo>
                <a:lnTo>
                  <a:pt x="4838" y="401"/>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5"/>
          <p:cNvSpPr/>
          <p:nvPr/>
        </p:nvSpPr>
        <p:spPr>
          <a:xfrm>
            <a:off x="6975771" y="3061064"/>
            <a:ext cx="126852" cy="13162"/>
          </a:xfrm>
          <a:custGeom>
            <a:rect b="b" l="l" r="r" t="t"/>
            <a:pathLst>
              <a:path extrusionOk="0" h="502" w="4838">
                <a:moveTo>
                  <a:pt x="434" y="1"/>
                </a:moveTo>
                <a:cubicBezTo>
                  <a:pt x="201" y="1"/>
                  <a:pt x="1" y="201"/>
                  <a:pt x="1" y="435"/>
                </a:cubicBezTo>
                <a:lnTo>
                  <a:pt x="1" y="501"/>
                </a:lnTo>
                <a:cubicBezTo>
                  <a:pt x="1" y="268"/>
                  <a:pt x="201" y="101"/>
                  <a:pt x="434" y="101"/>
                </a:cubicBezTo>
                <a:lnTo>
                  <a:pt x="4404" y="101"/>
                </a:lnTo>
                <a:cubicBezTo>
                  <a:pt x="4637" y="101"/>
                  <a:pt x="4838" y="268"/>
                  <a:pt x="4838" y="501"/>
                </a:cubicBezTo>
                <a:lnTo>
                  <a:pt x="4838" y="435"/>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5"/>
          <p:cNvSpPr/>
          <p:nvPr/>
        </p:nvSpPr>
        <p:spPr>
          <a:xfrm>
            <a:off x="6975771" y="3204513"/>
            <a:ext cx="126852" cy="13136"/>
          </a:xfrm>
          <a:custGeom>
            <a:rect b="b" l="l" r="r" t="t"/>
            <a:pathLst>
              <a:path extrusionOk="0" h="501" w="4838">
                <a:moveTo>
                  <a:pt x="434" y="1"/>
                </a:moveTo>
                <a:cubicBezTo>
                  <a:pt x="201" y="1"/>
                  <a:pt x="1" y="201"/>
                  <a:pt x="1" y="401"/>
                </a:cubicBezTo>
                <a:lnTo>
                  <a:pt x="1" y="501"/>
                </a:lnTo>
                <a:cubicBezTo>
                  <a:pt x="1" y="267"/>
                  <a:pt x="201" y="67"/>
                  <a:pt x="434" y="67"/>
                </a:cubicBezTo>
                <a:lnTo>
                  <a:pt x="4404" y="67"/>
                </a:lnTo>
                <a:cubicBezTo>
                  <a:pt x="4637" y="67"/>
                  <a:pt x="4838" y="267"/>
                  <a:pt x="4838" y="501"/>
                </a:cubicBezTo>
                <a:lnTo>
                  <a:pt x="4838" y="401"/>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5"/>
          <p:cNvSpPr/>
          <p:nvPr/>
        </p:nvSpPr>
        <p:spPr>
          <a:xfrm>
            <a:off x="6975771" y="3360207"/>
            <a:ext cx="126852" cy="12271"/>
          </a:xfrm>
          <a:custGeom>
            <a:rect b="b" l="l" r="r" t="t"/>
            <a:pathLst>
              <a:path extrusionOk="0" h="468" w="4838">
                <a:moveTo>
                  <a:pt x="434" y="0"/>
                </a:moveTo>
                <a:cubicBezTo>
                  <a:pt x="201" y="0"/>
                  <a:pt x="1" y="167"/>
                  <a:pt x="1" y="400"/>
                </a:cubicBezTo>
                <a:lnTo>
                  <a:pt x="1" y="467"/>
                </a:lnTo>
                <a:cubicBezTo>
                  <a:pt x="1" y="267"/>
                  <a:pt x="201" y="67"/>
                  <a:pt x="434" y="67"/>
                </a:cubicBezTo>
                <a:lnTo>
                  <a:pt x="4404" y="67"/>
                </a:lnTo>
                <a:cubicBezTo>
                  <a:pt x="4637" y="67"/>
                  <a:pt x="4838" y="267"/>
                  <a:pt x="4838" y="467"/>
                </a:cubicBezTo>
                <a:lnTo>
                  <a:pt x="4838" y="400"/>
                </a:lnTo>
                <a:cubicBezTo>
                  <a:pt x="4838"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5"/>
          <p:cNvSpPr/>
          <p:nvPr/>
        </p:nvSpPr>
        <p:spPr>
          <a:xfrm>
            <a:off x="7147196" y="3360207"/>
            <a:ext cx="126852" cy="12271"/>
          </a:xfrm>
          <a:custGeom>
            <a:rect b="b" l="l" r="r" t="t"/>
            <a:pathLst>
              <a:path extrusionOk="0" h="468" w="4838">
                <a:moveTo>
                  <a:pt x="434" y="0"/>
                </a:moveTo>
                <a:cubicBezTo>
                  <a:pt x="201" y="0"/>
                  <a:pt x="1" y="167"/>
                  <a:pt x="1" y="400"/>
                </a:cubicBezTo>
                <a:lnTo>
                  <a:pt x="1" y="467"/>
                </a:lnTo>
                <a:cubicBezTo>
                  <a:pt x="34" y="267"/>
                  <a:pt x="201" y="67"/>
                  <a:pt x="434" y="67"/>
                </a:cubicBezTo>
                <a:lnTo>
                  <a:pt x="4437" y="67"/>
                </a:lnTo>
                <a:cubicBezTo>
                  <a:pt x="4671" y="67"/>
                  <a:pt x="4838" y="267"/>
                  <a:pt x="4838" y="467"/>
                </a:cubicBezTo>
                <a:lnTo>
                  <a:pt x="4838" y="400"/>
                </a:lnTo>
                <a:cubicBezTo>
                  <a:pt x="4838"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5"/>
          <p:cNvSpPr/>
          <p:nvPr/>
        </p:nvSpPr>
        <p:spPr>
          <a:xfrm>
            <a:off x="6975771" y="3515875"/>
            <a:ext cx="126852" cy="13162"/>
          </a:xfrm>
          <a:custGeom>
            <a:rect b="b" l="l" r="r" t="t"/>
            <a:pathLst>
              <a:path extrusionOk="0" h="502" w="4838">
                <a:moveTo>
                  <a:pt x="434" y="1"/>
                </a:moveTo>
                <a:cubicBezTo>
                  <a:pt x="201" y="1"/>
                  <a:pt x="1" y="168"/>
                  <a:pt x="1" y="401"/>
                </a:cubicBezTo>
                <a:lnTo>
                  <a:pt x="1" y="501"/>
                </a:lnTo>
                <a:cubicBezTo>
                  <a:pt x="1" y="268"/>
                  <a:pt x="201" y="67"/>
                  <a:pt x="434"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5"/>
          <p:cNvSpPr/>
          <p:nvPr/>
        </p:nvSpPr>
        <p:spPr>
          <a:xfrm>
            <a:off x="6975771" y="2967485"/>
            <a:ext cx="126852" cy="13162"/>
          </a:xfrm>
          <a:custGeom>
            <a:rect b="b" l="l" r="r" t="t"/>
            <a:pathLst>
              <a:path extrusionOk="0" h="502" w="4838">
                <a:moveTo>
                  <a:pt x="434" y="1"/>
                </a:moveTo>
                <a:cubicBezTo>
                  <a:pt x="201" y="1"/>
                  <a:pt x="1" y="201"/>
                  <a:pt x="1" y="434"/>
                </a:cubicBezTo>
                <a:lnTo>
                  <a:pt x="1" y="501"/>
                </a:lnTo>
                <a:cubicBezTo>
                  <a:pt x="1" y="268"/>
                  <a:pt x="201" y="101"/>
                  <a:pt x="434"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5"/>
          <p:cNvSpPr/>
          <p:nvPr/>
        </p:nvSpPr>
        <p:spPr>
          <a:xfrm>
            <a:off x="7147196" y="3515875"/>
            <a:ext cx="126852" cy="13162"/>
          </a:xfrm>
          <a:custGeom>
            <a:rect b="b" l="l" r="r" t="t"/>
            <a:pathLst>
              <a:path extrusionOk="0" h="502" w="4838">
                <a:moveTo>
                  <a:pt x="434" y="1"/>
                </a:moveTo>
                <a:cubicBezTo>
                  <a:pt x="201" y="1"/>
                  <a:pt x="1" y="168"/>
                  <a:pt x="1" y="401"/>
                </a:cubicBezTo>
                <a:lnTo>
                  <a:pt x="1" y="501"/>
                </a:lnTo>
                <a:cubicBezTo>
                  <a:pt x="34"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5"/>
          <p:cNvSpPr/>
          <p:nvPr/>
        </p:nvSpPr>
        <p:spPr>
          <a:xfrm>
            <a:off x="6804345" y="3671568"/>
            <a:ext cx="814315" cy="13136"/>
          </a:xfrm>
          <a:custGeom>
            <a:rect b="b" l="l" r="r" t="t"/>
            <a:pathLst>
              <a:path extrusionOk="0" h="501" w="31057">
                <a:moveTo>
                  <a:pt x="401" y="0"/>
                </a:moveTo>
                <a:cubicBezTo>
                  <a:pt x="168" y="0"/>
                  <a:pt x="1" y="167"/>
                  <a:pt x="1" y="401"/>
                </a:cubicBezTo>
                <a:lnTo>
                  <a:pt x="1" y="501"/>
                </a:lnTo>
                <a:cubicBezTo>
                  <a:pt x="1" y="267"/>
                  <a:pt x="168" y="67"/>
                  <a:pt x="401" y="67"/>
                </a:cubicBezTo>
                <a:lnTo>
                  <a:pt x="30623" y="67"/>
                </a:lnTo>
                <a:cubicBezTo>
                  <a:pt x="30856" y="67"/>
                  <a:pt x="31056" y="267"/>
                  <a:pt x="31056" y="501"/>
                </a:cubicBezTo>
                <a:lnTo>
                  <a:pt x="31056" y="401"/>
                </a:lnTo>
                <a:cubicBezTo>
                  <a:pt x="31056" y="167"/>
                  <a:pt x="30856" y="0"/>
                  <a:pt x="30623"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5"/>
          <p:cNvSpPr/>
          <p:nvPr/>
        </p:nvSpPr>
        <p:spPr>
          <a:xfrm>
            <a:off x="6632054" y="3515875"/>
            <a:ext cx="126852" cy="13162"/>
          </a:xfrm>
          <a:custGeom>
            <a:rect b="b" l="l" r="r" t="t"/>
            <a:pathLst>
              <a:path extrusionOk="0" h="502" w="4838">
                <a:moveTo>
                  <a:pt x="401" y="1"/>
                </a:moveTo>
                <a:cubicBezTo>
                  <a:pt x="201" y="1"/>
                  <a:pt x="0" y="168"/>
                  <a:pt x="0" y="401"/>
                </a:cubicBezTo>
                <a:lnTo>
                  <a:pt x="0" y="501"/>
                </a:lnTo>
                <a:cubicBezTo>
                  <a:pt x="0" y="268"/>
                  <a:pt x="201"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5"/>
          <p:cNvSpPr/>
          <p:nvPr/>
        </p:nvSpPr>
        <p:spPr>
          <a:xfrm>
            <a:off x="6459763" y="2967485"/>
            <a:ext cx="126826" cy="13162"/>
          </a:xfrm>
          <a:custGeom>
            <a:rect b="b" l="l" r="r" t="t"/>
            <a:pathLst>
              <a:path extrusionOk="0" h="502" w="4837">
                <a:moveTo>
                  <a:pt x="434" y="1"/>
                </a:moveTo>
                <a:cubicBezTo>
                  <a:pt x="200" y="1"/>
                  <a:pt x="0" y="201"/>
                  <a:pt x="0" y="434"/>
                </a:cubicBezTo>
                <a:lnTo>
                  <a:pt x="0" y="501"/>
                </a:lnTo>
                <a:cubicBezTo>
                  <a:pt x="0" y="268"/>
                  <a:pt x="200" y="101"/>
                  <a:pt x="434" y="101"/>
                </a:cubicBezTo>
                <a:lnTo>
                  <a:pt x="4437" y="101"/>
                </a:lnTo>
                <a:cubicBezTo>
                  <a:pt x="4670" y="101"/>
                  <a:pt x="4837" y="268"/>
                  <a:pt x="4837" y="501"/>
                </a:cubicBezTo>
                <a:lnTo>
                  <a:pt x="4837" y="434"/>
                </a:lnTo>
                <a:cubicBezTo>
                  <a:pt x="4837" y="201"/>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5"/>
          <p:cNvSpPr/>
          <p:nvPr/>
        </p:nvSpPr>
        <p:spPr>
          <a:xfrm>
            <a:off x="6632054" y="3671568"/>
            <a:ext cx="126852" cy="13136"/>
          </a:xfrm>
          <a:custGeom>
            <a:rect b="b" l="l" r="r" t="t"/>
            <a:pathLst>
              <a:path extrusionOk="0" h="501" w="4838">
                <a:moveTo>
                  <a:pt x="401" y="0"/>
                </a:moveTo>
                <a:cubicBezTo>
                  <a:pt x="201" y="0"/>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5"/>
          <p:cNvSpPr/>
          <p:nvPr/>
        </p:nvSpPr>
        <p:spPr>
          <a:xfrm>
            <a:off x="6459763" y="3671568"/>
            <a:ext cx="126826" cy="13136"/>
          </a:xfrm>
          <a:custGeom>
            <a:rect b="b" l="l" r="r" t="t"/>
            <a:pathLst>
              <a:path extrusionOk="0" h="501" w="4837">
                <a:moveTo>
                  <a:pt x="434" y="0"/>
                </a:moveTo>
                <a:cubicBezTo>
                  <a:pt x="200" y="0"/>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5"/>
          <p:cNvSpPr/>
          <p:nvPr/>
        </p:nvSpPr>
        <p:spPr>
          <a:xfrm>
            <a:off x="6459763" y="3061064"/>
            <a:ext cx="126826" cy="13162"/>
          </a:xfrm>
          <a:custGeom>
            <a:rect b="b" l="l" r="r" t="t"/>
            <a:pathLst>
              <a:path extrusionOk="0" h="502" w="4837">
                <a:moveTo>
                  <a:pt x="434" y="1"/>
                </a:moveTo>
                <a:cubicBezTo>
                  <a:pt x="200" y="1"/>
                  <a:pt x="0" y="201"/>
                  <a:pt x="0" y="435"/>
                </a:cubicBezTo>
                <a:lnTo>
                  <a:pt x="0" y="501"/>
                </a:lnTo>
                <a:cubicBezTo>
                  <a:pt x="0" y="268"/>
                  <a:pt x="200" y="101"/>
                  <a:pt x="434" y="101"/>
                </a:cubicBezTo>
                <a:lnTo>
                  <a:pt x="4437" y="101"/>
                </a:lnTo>
                <a:cubicBezTo>
                  <a:pt x="4670" y="101"/>
                  <a:pt x="4837" y="268"/>
                  <a:pt x="4837" y="501"/>
                </a:cubicBezTo>
                <a:lnTo>
                  <a:pt x="4837" y="435"/>
                </a:lnTo>
                <a:cubicBezTo>
                  <a:pt x="4837" y="201"/>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5"/>
          <p:cNvSpPr/>
          <p:nvPr/>
        </p:nvSpPr>
        <p:spPr>
          <a:xfrm>
            <a:off x="6459763" y="3515875"/>
            <a:ext cx="126826" cy="13162"/>
          </a:xfrm>
          <a:custGeom>
            <a:rect b="b" l="l" r="r" t="t"/>
            <a:pathLst>
              <a:path extrusionOk="0" h="502" w="4837">
                <a:moveTo>
                  <a:pt x="434" y="1"/>
                </a:moveTo>
                <a:cubicBezTo>
                  <a:pt x="200" y="1"/>
                  <a:pt x="0" y="168"/>
                  <a:pt x="0" y="401"/>
                </a:cubicBezTo>
                <a:lnTo>
                  <a:pt x="0" y="501"/>
                </a:lnTo>
                <a:cubicBezTo>
                  <a:pt x="0" y="268"/>
                  <a:pt x="200" y="67"/>
                  <a:pt x="434" y="67"/>
                </a:cubicBezTo>
                <a:lnTo>
                  <a:pt x="4437" y="67"/>
                </a:lnTo>
                <a:cubicBezTo>
                  <a:pt x="4670" y="67"/>
                  <a:pt x="4837" y="268"/>
                  <a:pt x="4837" y="501"/>
                </a:cubicBezTo>
                <a:lnTo>
                  <a:pt x="4837" y="401"/>
                </a:lnTo>
                <a:cubicBezTo>
                  <a:pt x="4837" y="168"/>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5"/>
          <p:cNvSpPr/>
          <p:nvPr/>
        </p:nvSpPr>
        <p:spPr>
          <a:xfrm>
            <a:off x="6459763" y="3204513"/>
            <a:ext cx="126826" cy="13136"/>
          </a:xfrm>
          <a:custGeom>
            <a:rect b="b" l="l" r="r" t="t"/>
            <a:pathLst>
              <a:path extrusionOk="0" h="501" w="4837">
                <a:moveTo>
                  <a:pt x="434" y="1"/>
                </a:moveTo>
                <a:cubicBezTo>
                  <a:pt x="200" y="1"/>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5"/>
          <p:cNvSpPr/>
          <p:nvPr/>
        </p:nvSpPr>
        <p:spPr>
          <a:xfrm>
            <a:off x="6459763" y="3360207"/>
            <a:ext cx="126826" cy="13136"/>
          </a:xfrm>
          <a:custGeom>
            <a:rect b="b" l="l" r="r" t="t"/>
            <a:pathLst>
              <a:path extrusionOk="0" h="501" w="4837">
                <a:moveTo>
                  <a:pt x="434" y="0"/>
                </a:moveTo>
                <a:cubicBezTo>
                  <a:pt x="200" y="0"/>
                  <a:pt x="0" y="167"/>
                  <a:pt x="0" y="400"/>
                </a:cubicBezTo>
                <a:lnTo>
                  <a:pt x="0" y="500"/>
                </a:lnTo>
                <a:cubicBezTo>
                  <a:pt x="0" y="267"/>
                  <a:pt x="200" y="67"/>
                  <a:pt x="434" y="67"/>
                </a:cubicBezTo>
                <a:lnTo>
                  <a:pt x="4437" y="67"/>
                </a:lnTo>
                <a:cubicBezTo>
                  <a:pt x="4670" y="67"/>
                  <a:pt x="4837" y="267"/>
                  <a:pt x="4837" y="500"/>
                </a:cubicBezTo>
                <a:lnTo>
                  <a:pt x="4837" y="400"/>
                </a:lnTo>
                <a:cubicBezTo>
                  <a:pt x="4837" y="167"/>
                  <a:pt x="4670"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5"/>
          <p:cNvSpPr/>
          <p:nvPr/>
        </p:nvSpPr>
        <p:spPr>
          <a:xfrm>
            <a:off x="6632054" y="2967485"/>
            <a:ext cx="126852" cy="13162"/>
          </a:xfrm>
          <a:custGeom>
            <a:rect b="b" l="l" r="r" t="t"/>
            <a:pathLst>
              <a:path extrusionOk="0" h="502" w="4838">
                <a:moveTo>
                  <a:pt x="401" y="1"/>
                </a:moveTo>
                <a:cubicBezTo>
                  <a:pt x="201" y="1"/>
                  <a:pt x="0" y="201"/>
                  <a:pt x="0" y="434"/>
                </a:cubicBezTo>
                <a:lnTo>
                  <a:pt x="0" y="501"/>
                </a:lnTo>
                <a:cubicBezTo>
                  <a:pt x="0" y="268"/>
                  <a:pt x="201"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5"/>
          <p:cNvSpPr/>
          <p:nvPr/>
        </p:nvSpPr>
        <p:spPr>
          <a:xfrm>
            <a:off x="6632054" y="3204513"/>
            <a:ext cx="126852" cy="13136"/>
          </a:xfrm>
          <a:custGeom>
            <a:rect b="b" l="l" r="r" t="t"/>
            <a:pathLst>
              <a:path extrusionOk="0" h="501" w="4838">
                <a:moveTo>
                  <a:pt x="401" y="1"/>
                </a:moveTo>
                <a:cubicBezTo>
                  <a:pt x="201" y="1"/>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5"/>
          <p:cNvSpPr/>
          <p:nvPr/>
        </p:nvSpPr>
        <p:spPr>
          <a:xfrm>
            <a:off x="6632054" y="3061064"/>
            <a:ext cx="126852" cy="13162"/>
          </a:xfrm>
          <a:custGeom>
            <a:rect b="b" l="l" r="r" t="t"/>
            <a:pathLst>
              <a:path extrusionOk="0" h="502" w="4838">
                <a:moveTo>
                  <a:pt x="401" y="1"/>
                </a:moveTo>
                <a:cubicBezTo>
                  <a:pt x="201" y="1"/>
                  <a:pt x="0" y="201"/>
                  <a:pt x="0" y="435"/>
                </a:cubicBezTo>
                <a:lnTo>
                  <a:pt x="0" y="501"/>
                </a:lnTo>
                <a:cubicBezTo>
                  <a:pt x="0" y="268"/>
                  <a:pt x="201"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5"/>
          <p:cNvSpPr/>
          <p:nvPr/>
        </p:nvSpPr>
        <p:spPr>
          <a:xfrm>
            <a:off x="6632054" y="3360207"/>
            <a:ext cx="126852" cy="13136"/>
          </a:xfrm>
          <a:custGeom>
            <a:rect b="b" l="l" r="r" t="t"/>
            <a:pathLst>
              <a:path extrusionOk="0" h="501" w="4838">
                <a:moveTo>
                  <a:pt x="401" y="0"/>
                </a:moveTo>
                <a:cubicBezTo>
                  <a:pt x="201" y="0"/>
                  <a:pt x="0" y="167"/>
                  <a:pt x="0" y="400"/>
                </a:cubicBezTo>
                <a:lnTo>
                  <a:pt x="0" y="500"/>
                </a:lnTo>
                <a:cubicBezTo>
                  <a:pt x="0" y="267"/>
                  <a:pt x="201"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5"/>
          <p:cNvSpPr/>
          <p:nvPr/>
        </p:nvSpPr>
        <p:spPr>
          <a:xfrm>
            <a:off x="6792100" y="3891973"/>
            <a:ext cx="649889" cy="380478"/>
          </a:xfrm>
          <a:custGeom>
            <a:rect b="b" l="l" r="r" t="t"/>
            <a:pathLst>
              <a:path extrusionOk="0" h="14511" w="24786">
                <a:moveTo>
                  <a:pt x="2002" y="0"/>
                </a:moveTo>
                <a:cubicBezTo>
                  <a:pt x="901" y="0"/>
                  <a:pt x="1" y="901"/>
                  <a:pt x="1" y="2002"/>
                </a:cubicBezTo>
                <a:lnTo>
                  <a:pt x="1" y="12509"/>
                </a:lnTo>
                <a:cubicBezTo>
                  <a:pt x="1" y="13610"/>
                  <a:pt x="901" y="14511"/>
                  <a:pt x="2002" y="14511"/>
                </a:cubicBezTo>
                <a:lnTo>
                  <a:pt x="22784" y="14511"/>
                </a:lnTo>
                <a:cubicBezTo>
                  <a:pt x="23884" y="14511"/>
                  <a:pt x="24785" y="13610"/>
                  <a:pt x="24785" y="12509"/>
                </a:cubicBezTo>
                <a:lnTo>
                  <a:pt x="24785" y="2002"/>
                </a:lnTo>
                <a:cubicBezTo>
                  <a:pt x="24785" y="901"/>
                  <a:pt x="23884" y="0"/>
                  <a:pt x="22784" y="0"/>
                </a:cubicBezTo>
                <a:close/>
              </a:path>
            </a:pathLst>
          </a:custGeom>
          <a:solidFill>
            <a:srgbClr val="C1B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5"/>
          <p:cNvSpPr/>
          <p:nvPr/>
        </p:nvSpPr>
        <p:spPr>
          <a:xfrm>
            <a:off x="6116020" y="2967485"/>
            <a:ext cx="2017786" cy="822181"/>
          </a:xfrm>
          <a:custGeom>
            <a:rect b="b" l="l" r="r" t="t"/>
            <a:pathLst>
              <a:path extrusionOk="0" h="31357" w="76956">
                <a:moveTo>
                  <a:pt x="434" y="1"/>
                </a:moveTo>
                <a:cubicBezTo>
                  <a:pt x="201" y="1"/>
                  <a:pt x="1" y="201"/>
                  <a:pt x="1" y="434"/>
                </a:cubicBezTo>
                <a:lnTo>
                  <a:pt x="1" y="2369"/>
                </a:lnTo>
                <a:cubicBezTo>
                  <a:pt x="1" y="2603"/>
                  <a:pt x="201" y="2769"/>
                  <a:pt x="434" y="2769"/>
                </a:cubicBezTo>
                <a:lnTo>
                  <a:pt x="4437" y="2769"/>
                </a:lnTo>
                <a:cubicBezTo>
                  <a:pt x="4671" y="2769"/>
                  <a:pt x="4837" y="2603"/>
                  <a:pt x="4837" y="2369"/>
                </a:cubicBezTo>
                <a:lnTo>
                  <a:pt x="4837" y="434"/>
                </a:lnTo>
                <a:cubicBezTo>
                  <a:pt x="4837" y="201"/>
                  <a:pt x="4671" y="1"/>
                  <a:pt x="4437" y="1"/>
                </a:cubicBezTo>
                <a:close/>
                <a:moveTo>
                  <a:pt x="6972" y="1"/>
                </a:moveTo>
                <a:cubicBezTo>
                  <a:pt x="6739" y="1"/>
                  <a:pt x="6572" y="201"/>
                  <a:pt x="6572" y="434"/>
                </a:cubicBezTo>
                <a:lnTo>
                  <a:pt x="6572" y="2369"/>
                </a:lnTo>
                <a:cubicBezTo>
                  <a:pt x="6572" y="2603"/>
                  <a:pt x="6739" y="2769"/>
                  <a:pt x="6972" y="2769"/>
                </a:cubicBezTo>
                <a:lnTo>
                  <a:pt x="10975" y="2769"/>
                </a:lnTo>
                <a:cubicBezTo>
                  <a:pt x="11209" y="2769"/>
                  <a:pt x="11409" y="2603"/>
                  <a:pt x="11409" y="2369"/>
                </a:cubicBezTo>
                <a:lnTo>
                  <a:pt x="11409" y="434"/>
                </a:lnTo>
                <a:cubicBezTo>
                  <a:pt x="11409" y="201"/>
                  <a:pt x="11209" y="1"/>
                  <a:pt x="10975" y="1"/>
                </a:cubicBezTo>
                <a:close/>
                <a:moveTo>
                  <a:pt x="13544" y="1"/>
                </a:moveTo>
                <a:cubicBezTo>
                  <a:pt x="13310" y="1"/>
                  <a:pt x="13110" y="201"/>
                  <a:pt x="13110" y="434"/>
                </a:cubicBezTo>
                <a:lnTo>
                  <a:pt x="13110" y="2369"/>
                </a:lnTo>
                <a:cubicBezTo>
                  <a:pt x="13110" y="2603"/>
                  <a:pt x="13310" y="2769"/>
                  <a:pt x="13544" y="2769"/>
                </a:cubicBezTo>
                <a:lnTo>
                  <a:pt x="17547" y="2769"/>
                </a:lnTo>
                <a:cubicBezTo>
                  <a:pt x="17780" y="2769"/>
                  <a:pt x="17947" y="2603"/>
                  <a:pt x="17947" y="2369"/>
                </a:cubicBezTo>
                <a:lnTo>
                  <a:pt x="17947" y="434"/>
                </a:lnTo>
                <a:cubicBezTo>
                  <a:pt x="17947" y="201"/>
                  <a:pt x="17780" y="1"/>
                  <a:pt x="17547" y="1"/>
                </a:cubicBezTo>
                <a:close/>
                <a:moveTo>
                  <a:pt x="20082" y="1"/>
                </a:moveTo>
                <a:cubicBezTo>
                  <a:pt x="19882" y="1"/>
                  <a:pt x="19681" y="201"/>
                  <a:pt x="19681" y="434"/>
                </a:cubicBezTo>
                <a:lnTo>
                  <a:pt x="19681" y="2369"/>
                </a:lnTo>
                <a:cubicBezTo>
                  <a:pt x="19681" y="2603"/>
                  <a:pt x="19882" y="2769"/>
                  <a:pt x="20082" y="2769"/>
                </a:cubicBezTo>
                <a:lnTo>
                  <a:pt x="24085" y="2769"/>
                </a:lnTo>
                <a:cubicBezTo>
                  <a:pt x="24318" y="2769"/>
                  <a:pt x="24518" y="2603"/>
                  <a:pt x="24518" y="2369"/>
                </a:cubicBezTo>
                <a:lnTo>
                  <a:pt x="24518" y="434"/>
                </a:lnTo>
                <a:cubicBezTo>
                  <a:pt x="24518" y="201"/>
                  <a:pt x="24318" y="1"/>
                  <a:pt x="24085" y="1"/>
                </a:cubicBezTo>
                <a:close/>
                <a:moveTo>
                  <a:pt x="26653" y="1"/>
                </a:moveTo>
                <a:cubicBezTo>
                  <a:pt x="26420" y="1"/>
                  <a:pt x="26253" y="201"/>
                  <a:pt x="26253" y="434"/>
                </a:cubicBezTo>
                <a:lnTo>
                  <a:pt x="26253" y="2369"/>
                </a:lnTo>
                <a:cubicBezTo>
                  <a:pt x="26253" y="2603"/>
                  <a:pt x="26420" y="2769"/>
                  <a:pt x="26653" y="2769"/>
                </a:cubicBezTo>
                <a:lnTo>
                  <a:pt x="30656" y="2769"/>
                </a:lnTo>
                <a:cubicBezTo>
                  <a:pt x="30889" y="2769"/>
                  <a:pt x="31056" y="2603"/>
                  <a:pt x="31056" y="2369"/>
                </a:cubicBezTo>
                <a:lnTo>
                  <a:pt x="31056" y="434"/>
                </a:lnTo>
                <a:cubicBezTo>
                  <a:pt x="31056" y="201"/>
                  <a:pt x="30889" y="1"/>
                  <a:pt x="30656" y="1"/>
                </a:cubicBezTo>
                <a:close/>
                <a:moveTo>
                  <a:pt x="33224" y="1"/>
                </a:moveTo>
                <a:cubicBezTo>
                  <a:pt x="32991" y="1"/>
                  <a:pt x="32791" y="201"/>
                  <a:pt x="32791" y="434"/>
                </a:cubicBezTo>
                <a:lnTo>
                  <a:pt x="32791" y="2369"/>
                </a:lnTo>
                <a:cubicBezTo>
                  <a:pt x="32791" y="2603"/>
                  <a:pt x="32991" y="2769"/>
                  <a:pt x="33224" y="2769"/>
                </a:cubicBezTo>
                <a:lnTo>
                  <a:pt x="37194" y="2769"/>
                </a:lnTo>
                <a:cubicBezTo>
                  <a:pt x="37427" y="2769"/>
                  <a:pt x="37628" y="2603"/>
                  <a:pt x="37628" y="2369"/>
                </a:cubicBezTo>
                <a:lnTo>
                  <a:pt x="37628" y="434"/>
                </a:lnTo>
                <a:cubicBezTo>
                  <a:pt x="37628" y="201"/>
                  <a:pt x="37427" y="1"/>
                  <a:pt x="37194" y="1"/>
                </a:cubicBezTo>
                <a:close/>
                <a:moveTo>
                  <a:pt x="39762" y="1"/>
                </a:moveTo>
                <a:cubicBezTo>
                  <a:pt x="39529" y="1"/>
                  <a:pt x="39329" y="201"/>
                  <a:pt x="39329" y="434"/>
                </a:cubicBezTo>
                <a:lnTo>
                  <a:pt x="39329" y="2369"/>
                </a:lnTo>
                <a:cubicBezTo>
                  <a:pt x="39362" y="2603"/>
                  <a:pt x="39529" y="2769"/>
                  <a:pt x="39762" y="2769"/>
                </a:cubicBezTo>
                <a:lnTo>
                  <a:pt x="43765" y="2769"/>
                </a:lnTo>
                <a:cubicBezTo>
                  <a:pt x="43999" y="2769"/>
                  <a:pt x="44166" y="2603"/>
                  <a:pt x="44166" y="2369"/>
                </a:cubicBezTo>
                <a:lnTo>
                  <a:pt x="44166" y="434"/>
                </a:lnTo>
                <a:cubicBezTo>
                  <a:pt x="44166" y="201"/>
                  <a:pt x="43999" y="1"/>
                  <a:pt x="43765" y="1"/>
                </a:cubicBezTo>
                <a:close/>
                <a:moveTo>
                  <a:pt x="46334" y="1"/>
                </a:moveTo>
                <a:cubicBezTo>
                  <a:pt x="46100" y="1"/>
                  <a:pt x="45900" y="201"/>
                  <a:pt x="45900" y="434"/>
                </a:cubicBezTo>
                <a:lnTo>
                  <a:pt x="45900" y="2369"/>
                </a:lnTo>
                <a:cubicBezTo>
                  <a:pt x="45900" y="2603"/>
                  <a:pt x="46100" y="2769"/>
                  <a:pt x="46334" y="2769"/>
                </a:cubicBezTo>
                <a:lnTo>
                  <a:pt x="50337" y="2769"/>
                </a:lnTo>
                <a:cubicBezTo>
                  <a:pt x="50537" y="2769"/>
                  <a:pt x="50737" y="2603"/>
                  <a:pt x="50737" y="2369"/>
                </a:cubicBezTo>
                <a:lnTo>
                  <a:pt x="50737" y="434"/>
                </a:lnTo>
                <a:cubicBezTo>
                  <a:pt x="50737" y="201"/>
                  <a:pt x="50537" y="1"/>
                  <a:pt x="50337" y="1"/>
                </a:cubicBezTo>
                <a:close/>
                <a:moveTo>
                  <a:pt x="52872" y="1"/>
                </a:moveTo>
                <a:cubicBezTo>
                  <a:pt x="52638" y="1"/>
                  <a:pt x="52471" y="201"/>
                  <a:pt x="52471" y="434"/>
                </a:cubicBezTo>
                <a:lnTo>
                  <a:pt x="52471" y="2369"/>
                </a:lnTo>
                <a:cubicBezTo>
                  <a:pt x="52471" y="2603"/>
                  <a:pt x="52638" y="2769"/>
                  <a:pt x="52872" y="2769"/>
                </a:cubicBezTo>
                <a:lnTo>
                  <a:pt x="56875" y="2769"/>
                </a:lnTo>
                <a:cubicBezTo>
                  <a:pt x="57108" y="2769"/>
                  <a:pt x="57308" y="2603"/>
                  <a:pt x="57308" y="2369"/>
                </a:cubicBezTo>
                <a:lnTo>
                  <a:pt x="57308" y="434"/>
                </a:lnTo>
                <a:cubicBezTo>
                  <a:pt x="57308" y="201"/>
                  <a:pt x="57108" y="1"/>
                  <a:pt x="56875" y="1"/>
                </a:cubicBezTo>
                <a:close/>
                <a:moveTo>
                  <a:pt x="59443" y="1"/>
                </a:moveTo>
                <a:cubicBezTo>
                  <a:pt x="59210" y="1"/>
                  <a:pt x="59009" y="201"/>
                  <a:pt x="59009" y="434"/>
                </a:cubicBezTo>
                <a:lnTo>
                  <a:pt x="59009" y="2369"/>
                </a:lnTo>
                <a:cubicBezTo>
                  <a:pt x="59009" y="2603"/>
                  <a:pt x="59210" y="2769"/>
                  <a:pt x="59443" y="2769"/>
                </a:cubicBezTo>
                <a:lnTo>
                  <a:pt x="63446" y="2769"/>
                </a:lnTo>
                <a:cubicBezTo>
                  <a:pt x="63646" y="2769"/>
                  <a:pt x="63846" y="2603"/>
                  <a:pt x="63846" y="2369"/>
                </a:cubicBezTo>
                <a:lnTo>
                  <a:pt x="63846" y="434"/>
                </a:lnTo>
                <a:cubicBezTo>
                  <a:pt x="63846" y="201"/>
                  <a:pt x="63646" y="1"/>
                  <a:pt x="63446" y="1"/>
                </a:cubicBezTo>
                <a:close/>
                <a:moveTo>
                  <a:pt x="65981" y="1"/>
                </a:moveTo>
                <a:cubicBezTo>
                  <a:pt x="65748" y="1"/>
                  <a:pt x="65581" y="201"/>
                  <a:pt x="65581" y="434"/>
                </a:cubicBezTo>
                <a:lnTo>
                  <a:pt x="65581" y="2369"/>
                </a:lnTo>
                <a:cubicBezTo>
                  <a:pt x="65581" y="2603"/>
                  <a:pt x="65748" y="2769"/>
                  <a:pt x="65981" y="2769"/>
                </a:cubicBezTo>
                <a:lnTo>
                  <a:pt x="69984" y="2769"/>
                </a:lnTo>
                <a:cubicBezTo>
                  <a:pt x="70217" y="2769"/>
                  <a:pt x="70418" y="2603"/>
                  <a:pt x="70418" y="2369"/>
                </a:cubicBezTo>
                <a:lnTo>
                  <a:pt x="70418" y="434"/>
                </a:lnTo>
                <a:cubicBezTo>
                  <a:pt x="70418" y="201"/>
                  <a:pt x="70217" y="1"/>
                  <a:pt x="69984" y="1"/>
                </a:cubicBezTo>
                <a:close/>
                <a:moveTo>
                  <a:pt x="72552" y="1"/>
                </a:moveTo>
                <a:cubicBezTo>
                  <a:pt x="72319" y="1"/>
                  <a:pt x="72119" y="201"/>
                  <a:pt x="72119" y="434"/>
                </a:cubicBezTo>
                <a:lnTo>
                  <a:pt x="72119" y="2369"/>
                </a:lnTo>
                <a:cubicBezTo>
                  <a:pt x="72119" y="2603"/>
                  <a:pt x="72319" y="2769"/>
                  <a:pt x="72552" y="2769"/>
                </a:cubicBezTo>
                <a:lnTo>
                  <a:pt x="76555" y="2769"/>
                </a:lnTo>
                <a:cubicBezTo>
                  <a:pt x="76789" y="2769"/>
                  <a:pt x="76956" y="2603"/>
                  <a:pt x="76956" y="2369"/>
                </a:cubicBezTo>
                <a:lnTo>
                  <a:pt x="76956" y="434"/>
                </a:lnTo>
                <a:cubicBezTo>
                  <a:pt x="76956" y="201"/>
                  <a:pt x="76789" y="1"/>
                  <a:pt x="76555" y="1"/>
                </a:cubicBezTo>
                <a:close/>
                <a:moveTo>
                  <a:pt x="434" y="3570"/>
                </a:moveTo>
                <a:cubicBezTo>
                  <a:pt x="201" y="3570"/>
                  <a:pt x="1" y="3770"/>
                  <a:pt x="1" y="4004"/>
                </a:cubicBezTo>
                <a:lnTo>
                  <a:pt x="1" y="7673"/>
                </a:lnTo>
                <a:cubicBezTo>
                  <a:pt x="1" y="7906"/>
                  <a:pt x="201" y="8073"/>
                  <a:pt x="434" y="8073"/>
                </a:cubicBezTo>
                <a:lnTo>
                  <a:pt x="4437" y="8073"/>
                </a:lnTo>
                <a:cubicBezTo>
                  <a:pt x="4671" y="8073"/>
                  <a:pt x="4837" y="7906"/>
                  <a:pt x="4837" y="7673"/>
                </a:cubicBezTo>
                <a:lnTo>
                  <a:pt x="4837" y="4004"/>
                </a:lnTo>
                <a:cubicBezTo>
                  <a:pt x="4837" y="3770"/>
                  <a:pt x="4671" y="3570"/>
                  <a:pt x="4437" y="3570"/>
                </a:cubicBezTo>
                <a:close/>
                <a:moveTo>
                  <a:pt x="6972" y="3570"/>
                </a:moveTo>
                <a:cubicBezTo>
                  <a:pt x="6739" y="3570"/>
                  <a:pt x="6572" y="3770"/>
                  <a:pt x="6572" y="4004"/>
                </a:cubicBezTo>
                <a:lnTo>
                  <a:pt x="6572" y="7673"/>
                </a:lnTo>
                <a:cubicBezTo>
                  <a:pt x="6572" y="7906"/>
                  <a:pt x="6739" y="8073"/>
                  <a:pt x="6972" y="8073"/>
                </a:cubicBezTo>
                <a:lnTo>
                  <a:pt x="10975" y="8073"/>
                </a:lnTo>
                <a:cubicBezTo>
                  <a:pt x="11209" y="8073"/>
                  <a:pt x="11409" y="7906"/>
                  <a:pt x="11409" y="7673"/>
                </a:cubicBezTo>
                <a:lnTo>
                  <a:pt x="11409" y="4004"/>
                </a:lnTo>
                <a:cubicBezTo>
                  <a:pt x="11409" y="3770"/>
                  <a:pt x="11209" y="3570"/>
                  <a:pt x="10975" y="3570"/>
                </a:cubicBezTo>
                <a:close/>
                <a:moveTo>
                  <a:pt x="13544" y="3570"/>
                </a:moveTo>
                <a:cubicBezTo>
                  <a:pt x="13310" y="3570"/>
                  <a:pt x="13110" y="3770"/>
                  <a:pt x="13110" y="4004"/>
                </a:cubicBezTo>
                <a:lnTo>
                  <a:pt x="13110" y="7673"/>
                </a:lnTo>
                <a:cubicBezTo>
                  <a:pt x="13110" y="7906"/>
                  <a:pt x="13310" y="8073"/>
                  <a:pt x="13544" y="8073"/>
                </a:cubicBezTo>
                <a:lnTo>
                  <a:pt x="17547" y="8073"/>
                </a:lnTo>
                <a:cubicBezTo>
                  <a:pt x="17780" y="8073"/>
                  <a:pt x="17947" y="7906"/>
                  <a:pt x="17947" y="7673"/>
                </a:cubicBezTo>
                <a:lnTo>
                  <a:pt x="17947" y="4004"/>
                </a:lnTo>
                <a:cubicBezTo>
                  <a:pt x="17947" y="3770"/>
                  <a:pt x="17780" y="3570"/>
                  <a:pt x="17547" y="3570"/>
                </a:cubicBezTo>
                <a:close/>
                <a:moveTo>
                  <a:pt x="20082" y="3570"/>
                </a:moveTo>
                <a:cubicBezTo>
                  <a:pt x="19882" y="3570"/>
                  <a:pt x="19681" y="3770"/>
                  <a:pt x="19681" y="4004"/>
                </a:cubicBezTo>
                <a:lnTo>
                  <a:pt x="19681" y="7673"/>
                </a:lnTo>
                <a:cubicBezTo>
                  <a:pt x="19681" y="7906"/>
                  <a:pt x="19882" y="8073"/>
                  <a:pt x="20082" y="8073"/>
                </a:cubicBezTo>
                <a:lnTo>
                  <a:pt x="24085" y="8073"/>
                </a:lnTo>
                <a:cubicBezTo>
                  <a:pt x="24318" y="8073"/>
                  <a:pt x="24518" y="7906"/>
                  <a:pt x="24518" y="7673"/>
                </a:cubicBezTo>
                <a:lnTo>
                  <a:pt x="24518" y="4004"/>
                </a:lnTo>
                <a:cubicBezTo>
                  <a:pt x="24518" y="3770"/>
                  <a:pt x="24318" y="3570"/>
                  <a:pt x="24085" y="3570"/>
                </a:cubicBezTo>
                <a:close/>
                <a:moveTo>
                  <a:pt x="26653" y="3570"/>
                </a:moveTo>
                <a:cubicBezTo>
                  <a:pt x="26420" y="3570"/>
                  <a:pt x="26253" y="3770"/>
                  <a:pt x="26253" y="4004"/>
                </a:cubicBezTo>
                <a:lnTo>
                  <a:pt x="26253" y="7673"/>
                </a:lnTo>
                <a:cubicBezTo>
                  <a:pt x="26253" y="7906"/>
                  <a:pt x="26420" y="8073"/>
                  <a:pt x="26653" y="8073"/>
                </a:cubicBezTo>
                <a:lnTo>
                  <a:pt x="30656" y="8073"/>
                </a:lnTo>
                <a:cubicBezTo>
                  <a:pt x="30889" y="8073"/>
                  <a:pt x="31056" y="7906"/>
                  <a:pt x="31056" y="7673"/>
                </a:cubicBezTo>
                <a:lnTo>
                  <a:pt x="31056" y="4004"/>
                </a:lnTo>
                <a:cubicBezTo>
                  <a:pt x="31056" y="3770"/>
                  <a:pt x="30889" y="3570"/>
                  <a:pt x="30656" y="3570"/>
                </a:cubicBezTo>
                <a:close/>
                <a:moveTo>
                  <a:pt x="33224" y="3570"/>
                </a:moveTo>
                <a:cubicBezTo>
                  <a:pt x="32991" y="3570"/>
                  <a:pt x="32791" y="3770"/>
                  <a:pt x="32791" y="4004"/>
                </a:cubicBezTo>
                <a:lnTo>
                  <a:pt x="32791" y="7673"/>
                </a:lnTo>
                <a:cubicBezTo>
                  <a:pt x="32791" y="7906"/>
                  <a:pt x="32991" y="8073"/>
                  <a:pt x="33224" y="8073"/>
                </a:cubicBezTo>
                <a:lnTo>
                  <a:pt x="37194" y="8073"/>
                </a:lnTo>
                <a:cubicBezTo>
                  <a:pt x="37427" y="8073"/>
                  <a:pt x="37628" y="7906"/>
                  <a:pt x="37628" y="7673"/>
                </a:cubicBezTo>
                <a:lnTo>
                  <a:pt x="37628" y="4004"/>
                </a:lnTo>
                <a:cubicBezTo>
                  <a:pt x="37628" y="3770"/>
                  <a:pt x="37427" y="3570"/>
                  <a:pt x="37194" y="3570"/>
                </a:cubicBezTo>
                <a:close/>
                <a:moveTo>
                  <a:pt x="39762" y="3570"/>
                </a:moveTo>
                <a:cubicBezTo>
                  <a:pt x="39529" y="3570"/>
                  <a:pt x="39329" y="3770"/>
                  <a:pt x="39329" y="4004"/>
                </a:cubicBezTo>
                <a:lnTo>
                  <a:pt x="39329" y="7673"/>
                </a:lnTo>
                <a:cubicBezTo>
                  <a:pt x="39362" y="7906"/>
                  <a:pt x="39529" y="8073"/>
                  <a:pt x="39762" y="8073"/>
                </a:cubicBezTo>
                <a:lnTo>
                  <a:pt x="43765" y="8073"/>
                </a:lnTo>
                <a:cubicBezTo>
                  <a:pt x="43999" y="8073"/>
                  <a:pt x="44166" y="7906"/>
                  <a:pt x="44166" y="7673"/>
                </a:cubicBezTo>
                <a:lnTo>
                  <a:pt x="44166" y="4004"/>
                </a:lnTo>
                <a:cubicBezTo>
                  <a:pt x="44166" y="3770"/>
                  <a:pt x="43999" y="3570"/>
                  <a:pt x="43765" y="3570"/>
                </a:cubicBezTo>
                <a:close/>
                <a:moveTo>
                  <a:pt x="46334" y="3570"/>
                </a:moveTo>
                <a:cubicBezTo>
                  <a:pt x="46100" y="3570"/>
                  <a:pt x="45900" y="3770"/>
                  <a:pt x="45900" y="4004"/>
                </a:cubicBezTo>
                <a:lnTo>
                  <a:pt x="45900" y="7673"/>
                </a:lnTo>
                <a:cubicBezTo>
                  <a:pt x="45900" y="7906"/>
                  <a:pt x="46100" y="8073"/>
                  <a:pt x="46334" y="8073"/>
                </a:cubicBezTo>
                <a:lnTo>
                  <a:pt x="50337" y="8073"/>
                </a:lnTo>
                <a:cubicBezTo>
                  <a:pt x="50537" y="8073"/>
                  <a:pt x="50737" y="7906"/>
                  <a:pt x="50737" y="7673"/>
                </a:cubicBezTo>
                <a:lnTo>
                  <a:pt x="50737" y="4004"/>
                </a:lnTo>
                <a:cubicBezTo>
                  <a:pt x="50737" y="3770"/>
                  <a:pt x="50537" y="3570"/>
                  <a:pt x="50337" y="3570"/>
                </a:cubicBezTo>
                <a:close/>
                <a:moveTo>
                  <a:pt x="52872" y="3570"/>
                </a:moveTo>
                <a:cubicBezTo>
                  <a:pt x="52638" y="3570"/>
                  <a:pt x="52471" y="3770"/>
                  <a:pt x="52471" y="4004"/>
                </a:cubicBezTo>
                <a:lnTo>
                  <a:pt x="52471" y="7673"/>
                </a:lnTo>
                <a:cubicBezTo>
                  <a:pt x="52471" y="7906"/>
                  <a:pt x="52638" y="8073"/>
                  <a:pt x="52872" y="8073"/>
                </a:cubicBezTo>
                <a:lnTo>
                  <a:pt x="56875" y="8073"/>
                </a:lnTo>
                <a:cubicBezTo>
                  <a:pt x="57108" y="8073"/>
                  <a:pt x="57308" y="7906"/>
                  <a:pt x="57308" y="7673"/>
                </a:cubicBezTo>
                <a:lnTo>
                  <a:pt x="57308" y="4004"/>
                </a:lnTo>
                <a:cubicBezTo>
                  <a:pt x="57308" y="3770"/>
                  <a:pt x="57108" y="3570"/>
                  <a:pt x="56875" y="3570"/>
                </a:cubicBezTo>
                <a:close/>
                <a:moveTo>
                  <a:pt x="59443" y="3570"/>
                </a:moveTo>
                <a:cubicBezTo>
                  <a:pt x="59210" y="3570"/>
                  <a:pt x="59009" y="3770"/>
                  <a:pt x="59009" y="4004"/>
                </a:cubicBezTo>
                <a:lnTo>
                  <a:pt x="59009" y="7673"/>
                </a:lnTo>
                <a:cubicBezTo>
                  <a:pt x="59009" y="7906"/>
                  <a:pt x="59210" y="8073"/>
                  <a:pt x="59443" y="8073"/>
                </a:cubicBezTo>
                <a:lnTo>
                  <a:pt x="63446" y="8073"/>
                </a:lnTo>
                <a:cubicBezTo>
                  <a:pt x="63646" y="8073"/>
                  <a:pt x="63846" y="7906"/>
                  <a:pt x="63846" y="7673"/>
                </a:cubicBezTo>
                <a:lnTo>
                  <a:pt x="63846" y="4004"/>
                </a:lnTo>
                <a:cubicBezTo>
                  <a:pt x="63846" y="3770"/>
                  <a:pt x="63646" y="3570"/>
                  <a:pt x="63446" y="3570"/>
                </a:cubicBezTo>
                <a:close/>
                <a:moveTo>
                  <a:pt x="65981" y="3570"/>
                </a:moveTo>
                <a:cubicBezTo>
                  <a:pt x="65748" y="3570"/>
                  <a:pt x="65581" y="3770"/>
                  <a:pt x="65581" y="4004"/>
                </a:cubicBezTo>
                <a:lnTo>
                  <a:pt x="65581" y="7673"/>
                </a:lnTo>
                <a:cubicBezTo>
                  <a:pt x="65581" y="7906"/>
                  <a:pt x="65748" y="8073"/>
                  <a:pt x="65981" y="8073"/>
                </a:cubicBezTo>
                <a:lnTo>
                  <a:pt x="76555" y="8073"/>
                </a:lnTo>
                <a:cubicBezTo>
                  <a:pt x="76789" y="8073"/>
                  <a:pt x="76956" y="7906"/>
                  <a:pt x="76956" y="7673"/>
                </a:cubicBezTo>
                <a:lnTo>
                  <a:pt x="76956" y="4004"/>
                </a:lnTo>
                <a:cubicBezTo>
                  <a:pt x="76956" y="3770"/>
                  <a:pt x="76789" y="3570"/>
                  <a:pt x="76555" y="3570"/>
                </a:cubicBezTo>
                <a:close/>
                <a:moveTo>
                  <a:pt x="434" y="9041"/>
                </a:moveTo>
                <a:cubicBezTo>
                  <a:pt x="201" y="9041"/>
                  <a:pt x="1" y="9207"/>
                  <a:pt x="1" y="9441"/>
                </a:cubicBezTo>
                <a:lnTo>
                  <a:pt x="1" y="13110"/>
                </a:lnTo>
                <a:cubicBezTo>
                  <a:pt x="1" y="13344"/>
                  <a:pt x="201" y="13544"/>
                  <a:pt x="434" y="13544"/>
                </a:cubicBezTo>
                <a:lnTo>
                  <a:pt x="10975" y="13544"/>
                </a:lnTo>
                <a:cubicBezTo>
                  <a:pt x="11209" y="13544"/>
                  <a:pt x="11409" y="13344"/>
                  <a:pt x="11409" y="13110"/>
                </a:cubicBezTo>
                <a:lnTo>
                  <a:pt x="11409" y="9441"/>
                </a:lnTo>
                <a:cubicBezTo>
                  <a:pt x="11409" y="9207"/>
                  <a:pt x="11209" y="9041"/>
                  <a:pt x="10975" y="9041"/>
                </a:cubicBezTo>
                <a:close/>
                <a:moveTo>
                  <a:pt x="13544" y="9041"/>
                </a:moveTo>
                <a:cubicBezTo>
                  <a:pt x="13310" y="9041"/>
                  <a:pt x="13110" y="9207"/>
                  <a:pt x="13110" y="9441"/>
                </a:cubicBezTo>
                <a:lnTo>
                  <a:pt x="13110" y="13110"/>
                </a:lnTo>
                <a:cubicBezTo>
                  <a:pt x="13110" y="13344"/>
                  <a:pt x="13310" y="13544"/>
                  <a:pt x="13544" y="13544"/>
                </a:cubicBezTo>
                <a:lnTo>
                  <a:pt x="17547" y="13544"/>
                </a:lnTo>
                <a:cubicBezTo>
                  <a:pt x="17780" y="13544"/>
                  <a:pt x="17947" y="13344"/>
                  <a:pt x="17947" y="13110"/>
                </a:cubicBezTo>
                <a:lnTo>
                  <a:pt x="17947" y="9441"/>
                </a:lnTo>
                <a:cubicBezTo>
                  <a:pt x="17947" y="9207"/>
                  <a:pt x="17780" y="9041"/>
                  <a:pt x="17547" y="9041"/>
                </a:cubicBezTo>
                <a:close/>
                <a:moveTo>
                  <a:pt x="20082" y="9041"/>
                </a:moveTo>
                <a:cubicBezTo>
                  <a:pt x="19882" y="9041"/>
                  <a:pt x="19681" y="9207"/>
                  <a:pt x="19681" y="9441"/>
                </a:cubicBezTo>
                <a:lnTo>
                  <a:pt x="19681" y="13110"/>
                </a:lnTo>
                <a:cubicBezTo>
                  <a:pt x="19681" y="13344"/>
                  <a:pt x="19882" y="13544"/>
                  <a:pt x="20082" y="13544"/>
                </a:cubicBezTo>
                <a:lnTo>
                  <a:pt x="24085" y="13544"/>
                </a:lnTo>
                <a:cubicBezTo>
                  <a:pt x="24318" y="13544"/>
                  <a:pt x="24518" y="13344"/>
                  <a:pt x="24518" y="13110"/>
                </a:cubicBezTo>
                <a:lnTo>
                  <a:pt x="24518" y="9441"/>
                </a:lnTo>
                <a:cubicBezTo>
                  <a:pt x="24518" y="9207"/>
                  <a:pt x="24318" y="9041"/>
                  <a:pt x="24085" y="9041"/>
                </a:cubicBezTo>
                <a:close/>
                <a:moveTo>
                  <a:pt x="26653" y="9041"/>
                </a:moveTo>
                <a:cubicBezTo>
                  <a:pt x="26420" y="9041"/>
                  <a:pt x="26253" y="9207"/>
                  <a:pt x="26253" y="9441"/>
                </a:cubicBezTo>
                <a:lnTo>
                  <a:pt x="26253" y="13110"/>
                </a:lnTo>
                <a:cubicBezTo>
                  <a:pt x="26253" y="13344"/>
                  <a:pt x="26420" y="13544"/>
                  <a:pt x="26653" y="13544"/>
                </a:cubicBezTo>
                <a:lnTo>
                  <a:pt x="30656" y="13544"/>
                </a:lnTo>
                <a:cubicBezTo>
                  <a:pt x="30889" y="13544"/>
                  <a:pt x="31056" y="13344"/>
                  <a:pt x="31056" y="13110"/>
                </a:cubicBezTo>
                <a:lnTo>
                  <a:pt x="31056" y="9441"/>
                </a:lnTo>
                <a:cubicBezTo>
                  <a:pt x="31056" y="9207"/>
                  <a:pt x="30889" y="9041"/>
                  <a:pt x="30656" y="9041"/>
                </a:cubicBezTo>
                <a:close/>
                <a:moveTo>
                  <a:pt x="33224" y="9041"/>
                </a:moveTo>
                <a:cubicBezTo>
                  <a:pt x="32991" y="9041"/>
                  <a:pt x="32791" y="9207"/>
                  <a:pt x="32791" y="9441"/>
                </a:cubicBezTo>
                <a:lnTo>
                  <a:pt x="32791" y="13110"/>
                </a:lnTo>
                <a:cubicBezTo>
                  <a:pt x="32791" y="13344"/>
                  <a:pt x="32991" y="13544"/>
                  <a:pt x="33224" y="13544"/>
                </a:cubicBezTo>
                <a:lnTo>
                  <a:pt x="37194" y="13544"/>
                </a:lnTo>
                <a:cubicBezTo>
                  <a:pt x="37427" y="13544"/>
                  <a:pt x="37628" y="13344"/>
                  <a:pt x="37628" y="13110"/>
                </a:cubicBezTo>
                <a:lnTo>
                  <a:pt x="37628" y="9441"/>
                </a:lnTo>
                <a:cubicBezTo>
                  <a:pt x="37628" y="9207"/>
                  <a:pt x="37427" y="9041"/>
                  <a:pt x="37194" y="9041"/>
                </a:cubicBezTo>
                <a:close/>
                <a:moveTo>
                  <a:pt x="39762" y="9041"/>
                </a:moveTo>
                <a:cubicBezTo>
                  <a:pt x="39529" y="9041"/>
                  <a:pt x="39329" y="9207"/>
                  <a:pt x="39329" y="9441"/>
                </a:cubicBezTo>
                <a:lnTo>
                  <a:pt x="39329" y="13110"/>
                </a:lnTo>
                <a:cubicBezTo>
                  <a:pt x="39362" y="13344"/>
                  <a:pt x="39529" y="13544"/>
                  <a:pt x="39762" y="13544"/>
                </a:cubicBezTo>
                <a:lnTo>
                  <a:pt x="43765" y="13544"/>
                </a:lnTo>
                <a:cubicBezTo>
                  <a:pt x="43999" y="13544"/>
                  <a:pt x="44166" y="13344"/>
                  <a:pt x="44166" y="13110"/>
                </a:cubicBezTo>
                <a:lnTo>
                  <a:pt x="44166" y="9441"/>
                </a:lnTo>
                <a:cubicBezTo>
                  <a:pt x="44166" y="9207"/>
                  <a:pt x="43999" y="9041"/>
                  <a:pt x="43765" y="9041"/>
                </a:cubicBezTo>
                <a:close/>
                <a:moveTo>
                  <a:pt x="46334" y="9041"/>
                </a:moveTo>
                <a:cubicBezTo>
                  <a:pt x="46100" y="9041"/>
                  <a:pt x="45900" y="9207"/>
                  <a:pt x="45900" y="9441"/>
                </a:cubicBezTo>
                <a:lnTo>
                  <a:pt x="45900" y="13110"/>
                </a:lnTo>
                <a:cubicBezTo>
                  <a:pt x="45900" y="13344"/>
                  <a:pt x="46100" y="13544"/>
                  <a:pt x="46334" y="13544"/>
                </a:cubicBezTo>
                <a:lnTo>
                  <a:pt x="50337" y="13544"/>
                </a:lnTo>
                <a:cubicBezTo>
                  <a:pt x="50537" y="13544"/>
                  <a:pt x="50737" y="13344"/>
                  <a:pt x="50737" y="13110"/>
                </a:cubicBezTo>
                <a:lnTo>
                  <a:pt x="50737" y="9441"/>
                </a:lnTo>
                <a:cubicBezTo>
                  <a:pt x="50737" y="9207"/>
                  <a:pt x="50537" y="9041"/>
                  <a:pt x="50337" y="9041"/>
                </a:cubicBezTo>
                <a:close/>
                <a:moveTo>
                  <a:pt x="52872" y="9041"/>
                </a:moveTo>
                <a:cubicBezTo>
                  <a:pt x="52638" y="9041"/>
                  <a:pt x="52471" y="9207"/>
                  <a:pt x="52471" y="9441"/>
                </a:cubicBezTo>
                <a:lnTo>
                  <a:pt x="52471" y="13110"/>
                </a:lnTo>
                <a:cubicBezTo>
                  <a:pt x="52471" y="13344"/>
                  <a:pt x="52638" y="13544"/>
                  <a:pt x="52872" y="13544"/>
                </a:cubicBezTo>
                <a:lnTo>
                  <a:pt x="56875" y="13544"/>
                </a:lnTo>
                <a:cubicBezTo>
                  <a:pt x="57108" y="13544"/>
                  <a:pt x="57308" y="13344"/>
                  <a:pt x="57308" y="13110"/>
                </a:cubicBezTo>
                <a:lnTo>
                  <a:pt x="57308" y="9441"/>
                </a:lnTo>
                <a:cubicBezTo>
                  <a:pt x="57308" y="9207"/>
                  <a:pt x="57108" y="9041"/>
                  <a:pt x="56875" y="9041"/>
                </a:cubicBezTo>
                <a:close/>
                <a:moveTo>
                  <a:pt x="59443" y="9041"/>
                </a:moveTo>
                <a:cubicBezTo>
                  <a:pt x="59210" y="9041"/>
                  <a:pt x="59009" y="9207"/>
                  <a:pt x="59009" y="9441"/>
                </a:cubicBezTo>
                <a:lnTo>
                  <a:pt x="59009" y="13110"/>
                </a:lnTo>
                <a:cubicBezTo>
                  <a:pt x="59009" y="13344"/>
                  <a:pt x="59210" y="13544"/>
                  <a:pt x="59443" y="13544"/>
                </a:cubicBezTo>
                <a:lnTo>
                  <a:pt x="63446" y="13544"/>
                </a:lnTo>
                <a:cubicBezTo>
                  <a:pt x="63646" y="13544"/>
                  <a:pt x="63846" y="13344"/>
                  <a:pt x="63846" y="13110"/>
                </a:cubicBezTo>
                <a:lnTo>
                  <a:pt x="63846" y="9441"/>
                </a:lnTo>
                <a:cubicBezTo>
                  <a:pt x="63846" y="9207"/>
                  <a:pt x="63646" y="9041"/>
                  <a:pt x="63446" y="9041"/>
                </a:cubicBezTo>
                <a:close/>
                <a:moveTo>
                  <a:pt x="434" y="14978"/>
                </a:moveTo>
                <a:cubicBezTo>
                  <a:pt x="201" y="14978"/>
                  <a:pt x="1" y="15145"/>
                  <a:pt x="1" y="15378"/>
                </a:cubicBezTo>
                <a:lnTo>
                  <a:pt x="1" y="19048"/>
                </a:lnTo>
                <a:cubicBezTo>
                  <a:pt x="1" y="19281"/>
                  <a:pt x="201" y="19481"/>
                  <a:pt x="434" y="19481"/>
                </a:cubicBezTo>
                <a:lnTo>
                  <a:pt x="4437" y="19481"/>
                </a:lnTo>
                <a:cubicBezTo>
                  <a:pt x="4671" y="19481"/>
                  <a:pt x="4837" y="19281"/>
                  <a:pt x="4837" y="19048"/>
                </a:cubicBezTo>
                <a:lnTo>
                  <a:pt x="4837" y="15378"/>
                </a:lnTo>
                <a:cubicBezTo>
                  <a:pt x="4837" y="15145"/>
                  <a:pt x="4671" y="14978"/>
                  <a:pt x="4437" y="14978"/>
                </a:cubicBezTo>
                <a:close/>
                <a:moveTo>
                  <a:pt x="6972" y="14978"/>
                </a:moveTo>
                <a:cubicBezTo>
                  <a:pt x="6739" y="14978"/>
                  <a:pt x="6572" y="15145"/>
                  <a:pt x="6572" y="15378"/>
                </a:cubicBezTo>
                <a:lnTo>
                  <a:pt x="6572" y="19048"/>
                </a:lnTo>
                <a:cubicBezTo>
                  <a:pt x="6572" y="19281"/>
                  <a:pt x="6739" y="19481"/>
                  <a:pt x="6972" y="19481"/>
                </a:cubicBezTo>
                <a:lnTo>
                  <a:pt x="10975" y="19481"/>
                </a:lnTo>
                <a:cubicBezTo>
                  <a:pt x="11209" y="19481"/>
                  <a:pt x="11409" y="19281"/>
                  <a:pt x="11409" y="19048"/>
                </a:cubicBezTo>
                <a:lnTo>
                  <a:pt x="11409" y="15378"/>
                </a:lnTo>
                <a:cubicBezTo>
                  <a:pt x="11409" y="15145"/>
                  <a:pt x="11209" y="14978"/>
                  <a:pt x="10975" y="14978"/>
                </a:cubicBezTo>
                <a:close/>
                <a:moveTo>
                  <a:pt x="13544" y="14978"/>
                </a:moveTo>
                <a:cubicBezTo>
                  <a:pt x="13310" y="14978"/>
                  <a:pt x="13110" y="15145"/>
                  <a:pt x="13110" y="15378"/>
                </a:cubicBezTo>
                <a:lnTo>
                  <a:pt x="13110" y="19048"/>
                </a:lnTo>
                <a:cubicBezTo>
                  <a:pt x="13110" y="19281"/>
                  <a:pt x="13310" y="19481"/>
                  <a:pt x="13544" y="19481"/>
                </a:cubicBezTo>
                <a:lnTo>
                  <a:pt x="17547" y="19481"/>
                </a:lnTo>
                <a:cubicBezTo>
                  <a:pt x="17780" y="19481"/>
                  <a:pt x="17947" y="19281"/>
                  <a:pt x="17947" y="19048"/>
                </a:cubicBezTo>
                <a:lnTo>
                  <a:pt x="17947" y="15378"/>
                </a:lnTo>
                <a:cubicBezTo>
                  <a:pt x="17947" y="15145"/>
                  <a:pt x="17780" y="14978"/>
                  <a:pt x="17547" y="14978"/>
                </a:cubicBezTo>
                <a:close/>
                <a:moveTo>
                  <a:pt x="20082" y="14978"/>
                </a:moveTo>
                <a:cubicBezTo>
                  <a:pt x="19882" y="14978"/>
                  <a:pt x="19681" y="15145"/>
                  <a:pt x="19681" y="15378"/>
                </a:cubicBezTo>
                <a:lnTo>
                  <a:pt x="19681" y="19048"/>
                </a:lnTo>
                <a:cubicBezTo>
                  <a:pt x="19681" y="19281"/>
                  <a:pt x="19882" y="19481"/>
                  <a:pt x="20082" y="19481"/>
                </a:cubicBezTo>
                <a:lnTo>
                  <a:pt x="24085" y="19481"/>
                </a:lnTo>
                <a:cubicBezTo>
                  <a:pt x="24318" y="19481"/>
                  <a:pt x="24518" y="19281"/>
                  <a:pt x="24518" y="19048"/>
                </a:cubicBezTo>
                <a:lnTo>
                  <a:pt x="24518" y="15378"/>
                </a:lnTo>
                <a:cubicBezTo>
                  <a:pt x="24518" y="15145"/>
                  <a:pt x="24318" y="14978"/>
                  <a:pt x="24085" y="14978"/>
                </a:cubicBezTo>
                <a:close/>
                <a:moveTo>
                  <a:pt x="26653" y="14978"/>
                </a:moveTo>
                <a:cubicBezTo>
                  <a:pt x="26420" y="14978"/>
                  <a:pt x="26253" y="15145"/>
                  <a:pt x="26253" y="15378"/>
                </a:cubicBezTo>
                <a:lnTo>
                  <a:pt x="26253" y="19048"/>
                </a:lnTo>
                <a:cubicBezTo>
                  <a:pt x="26253" y="19281"/>
                  <a:pt x="26420" y="19481"/>
                  <a:pt x="26653" y="19481"/>
                </a:cubicBezTo>
                <a:lnTo>
                  <a:pt x="30656" y="19481"/>
                </a:lnTo>
                <a:cubicBezTo>
                  <a:pt x="30889" y="19481"/>
                  <a:pt x="31056" y="19281"/>
                  <a:pt x="31056" y="19048"/>
                </a:cubicBezTo>
                <a:lnTo>
                  <a:pt x="31056" y="15378"/>
                </a:lnTo>
                <a:cubicBezTo>
                  <a:pt x="31056" y="15145"/>
                  <a:pt x="30889" y="14978"/>
                  <a:pt x="30656" y="14978"/>
                </a:cubicBezTo>
                <a:close/>
                <a:moveTo>
                  <a:pt x="33224" y="14978"/>
                </a:moveTo>
                <a:cubicBezTo>
                  <a:pt x="32991" y="14978"/>
                  <a:pt x="32791" y="15145"/>
                  <a:pt x="32791" y="15378"/>
                </a:cubicBezTo>
                <a:lnTo>
                  <a:pt x="32791" y="19048"/>
                </a:lnTo>
                <a:cubicBezTo>
                  <a:pt x="32791" y="19281"/>
                  <a:pt x="32991" y="19481"/>
                  <a:pt x="33224" y="19481"/>
                </a:cubicBezTo>
                <a:lnTo>
                  <a:pt x="37194" y="19481"/>
                </a:lnTo>
                <a:cubicBezTo>
                  <a:pt x="37427" y="19481"/>
                  <a:pt x="37628" y="19281"/>
                  <a:pt x="37628" y="19048"/>
                </a:cubicBezTo>
                <a:lnTo>
                  <a:pt x="37628" y="15378"/>
                </a:lnTo>
                <a:cubicBezTo>
                  <a:pt x="37628" y="15145"/>
                  <a:pt x="37427" y="14978"/>
                  <a:pt x="37194" y="14978"/>
                </a:cubicBezTo>
                <a:close/>
                <a:moveTo>
                  <a:pt x="39762" y="14978"/>
                </a:moveTo>
                <a:cubicBezTo>
                  <a:pt x="39529" y="14978"/>
                  <a:pt x="39329" y="15145"/>
                  <a:pt x="39329" y="15378"/>
                </a:cubicBezTo>
                <a:lnTo>
                  <a:pt x="39329" y="19048"/>
                </a:lnTo>
                <a:cubicBezTo>
                  <a:pt x="39362" y="19281"/>
                  <a:pt x="39529" y="19481"/>
                  <a:pt x="39762" y="19481"/>
                </a:cubicBezTo>
                <a:lnTo>
                  <a:pt x="43765" y="19481"/>
                </a:lnTo>
                <a:cubicBezTo>
                  <a:pt x="43999" y="19481"/>
                  <a:pt x="44166" y="19281"/>
                  <a:pt x="44166" y="19048"/>
                </a:cubicBezTo>
                <a:lnTo>
                  <a:pt x="44166" y="15378"/>
                </a:lnTo>
                <a:cubicBezTo>
                  <a:pt x="44166" y="15145"/>
                  <a:pt x="43999" y="14978"/>
                  <a:pt x="43765" y="14978"/>
                </a:cubicBezTo>
                <a:close/>
                <a:moveTo>
                  <a:pt x="46334" y="14978"/>
                </a:moveTo>
                <a:cubicBezTo>
                  <a:pt x="46100" y="14978"/>
                  <a:pt x="45900" y="15145"/>
                  <a:pt x="45900" y="15378"/>
                </a:cubicBezTo>
                <a:lnTo>
                  <a:pt x="45900" y="19048"/>
                </a:lnTo>
                <a:cubicBezTo>
                  <a:pt x="45900" y="19281"/>
                  <a:pt x="46100" y="19481"/>
                  <a:pt x="46334" y="19481"/>
                </a:cubicBezTo>
                <a:lnTo>
                  <a:pt x="50337" y="19481"/>
                </a:lnTo>
                <a:cubicBezTo>
                  <a:pt x="50537" y="19481"/>
                  <a:pt x="50737" y="19281"/>
                  <a:pt x="50737" y="19048"/>
                </a:cubicBezTo>
                <a:lnTo>
                  <a:pt x="50737" y="15378"/>
                </a:lnTo>
                <a:cubicBezTo>
                  <a:pt x="50737" y="15145"/>
                  <a:pt x="50537" y="14978"/>
                  <a:pt x="50337" y="14978"/>
                </a:cubicBezTo>
                <a:close/>
                <a:moveTo>
                  <a:pt x="52872" y="14978"/>
                </a:moveTo>
                <a:cubicBezTo>
                  <a:pt x="52638" y="14978"/>
                  <a:pt x="52471" y="15145"/>
                  <a:pt x="52471" y="15378"/>
                </a:cubicBezTo>
                <a:lnTo>
                  <a:pt x="52471" y="19048"/>
                </a:lnTo>
                <a:cubicBezTo>
                  <a:pt x="52471" y="19281"/>
                  <a:pt x="52638" y="19481"/>
                  <a:pt x="52872" y="19481"/>
                </a:cubicBezTo>
                <a:lnTo>
                  <a:pt x="56875" y="19481"/>
                </a:lnTo>
                <a:cubicBezTo>
                  <a:pt x="57108" y="19481"/>
                  <a:pt x="57308" y="19281"/>
                  <a:pt x="57308" y="19048"/>
                </a:cubicBezTo>
                <a:lnTo>
                  <a:pt x="57308" y="15378"/>
                </a:lnTo>
                <a:cubicBezTo>
                  <a:pt x="57308" y="15145"/>
                  <a:pt x="57108" y="14978"/>
                  <a:pt x="56875" y="14978"/>
                </a:cubicBezTo>
                <a:close/>
                <a:moveTo>
                  <a:pt x="59443" y="14978"/>
                </a:moveTo>
                <a:cubicBezTo>
                  <a:pt x="59210" y="14978"/>
                  <a:pt x="59009" y="15145"/>
                  <a:pt x="59009" y="15378"/>
                </a:cubicBezTo>
                <a:lnTo>
                  <a:pt x="59009" y="19048"/>
                </a:lnTo>
                <a:cubicBezTo>
                  <a:pt x="59009" y="19281"/>
                  <a:pt x="59210" y="19481"/>
                  <a:pt x="59443" y="19481"/>
                </a:cubicBezTo>
                <a:lnTo>
                  <a:pt x="63446" y="19481"/>
                </a:lnTo>
                <a:cubicBezTo>
                  <a:pt x="63646" y="19481"/>
                  <a:pt x="63846" y="19281"/>
                  <a:pt x="63846" y="19048"/>
                </a:cubicBezTo>
                <a:lnTo>
                  <a:pt x="63846" y="15378"/>
                </a:lnTo>
                <a:cubicBezTo>
                  <a:pt x="63846" y="15145"/>
                  <a:pt x="63646" y="14978"/>
                  <a:pt x="63446" y="14978"/>
                </a:cubicBezTo>
                <a:close/>
                <a:moveTo>
                  <a:pt x="65981" y="14978"/>
                </a:moveTo>
                <a:cubicBezTo>
                  <a:pt x="65748" y="14978"/>
                  <a:pt x="65581" y="15145"/>
                  <a:pt x="65581" y="15378"/>
                </a:cubicBezTo>
                <a:lnTo>
                  <a:pt x="65581" y="19048"/>
                </a:lnTo>
                <a:cubicBezTo>
                  <a:pt x="65581" y="19281"/>
                  <a:pt x="65748" y="19481"/>
                  <a:pt x="65981" y="19481"/>
                </a:cubicBezTo>
                <a:lnTo>
                  <a:pt x="69984" y="19481"/>
                </a:lnTo>
                <a:cubicBezTo>
                  <a:pt x="70217" y="19481"/>
                  <a:pt x="70418" y="19281"/>
                  <a:pt x="70418" y="19048"/>
                </a:cubicBezTo>
                <a:lnTo>
                  <a:pt x="70418" y="15378"/>
                </a:lnTo>
                <a:cubicBezTo>
                  <a:pt x="70418" y="15145"/>
                  <a:pt x="70217" y="14978"/>
                  <a:pt x="69984" y="14978"/>
                </a:cubicBezTo>
                <a:close/>
                <a:moveTo>
                  <a:pt x="65981" y="9041"/>
                </a:moveTo>
                <a:cubicBezTo>
                  <a:pt x="65748" y="9041"/>
                  <a:pt x="65581" y="9207"/>
                  <a:pt x="65581" y="9441"/>
                </a:cubicBezTo>
                <a:lnTo>
                  <a:pt x="65581" y="13110"/>
                </a:lnTo>
                <a:cubicBezTo>
                  <a:pt x="65581" y="13344"/>
                  <a:pt x="65748" y="13544"/>
                  <a:pt x="65981" y="13544"/>
                </a:cubicBezTo>
                <a:lnTo>
                  <a:pt x="71719" y="13544"/>
                </a:lnTo>
                <a:cubicBezTo>
                  <a:pt x="71952" y="13544"/>
                  <a:pt x="72119" y="13744"/>
                  <a:pt x="72119" y="13944"/>
                </a:cubicBezTo>
                <a:lnTo>
                  <a:pt x="72119" y="19048"/>
                </a:lnTo>
                <a:cubicBezTo>
                  <a:pt x="72119" y="19281"/>
                  <a:pt x="72319" y="19481"/>
                  <a:pt x="72552" y="19481"/>
                </a:cubicBezTo>
                <a:lnTo>
                  <a:pt x="76555" y="19481"/>
                </a:lnTo>
                <a:cubicBezTo>
                  <a:pt x="76789" y="19481"/>
                  <a:pt x="76956" y="19281"/>
                  <a:pt x="76956" y="19048"/>
                </a:cubicBezTo>
                <a:lnTo>
                  <a:pt x="76956" y="9441"/>
                </a:lnTo>
                <a:cubicBezTo>
                  <a:pt x="76956" y="9207"/>
                  <a:pt x="76789" y="9041"/>
                  <a:pt x="76555" y="9041"/>
                </a:cubicBezTo>
                <a:close/>
                <a:moveTo>
                  <a:pt x="434" y="20916"/>
                </a:moveTo>
                <a:cubicBezTo>
                  <a:pt x="201" y="20916"/>
                  <a:pt x="1" y="21083"/>
                  <a:pt x="1" y="21316"/>
                </a:cubicBezTo>
                <a:lnTo>
                  <a:pt x="1" y="24985"/>
                </a:lnTo>
                <a:cubicBezTo>
                  <a:pt x="1" y="25219"/>
                  <a:pt x="201" y="25419"/>
                  <a:pt x="434" y="25419"/>
                </a:cubicBezTo>
                <a:lnTo>
                  <a:pt x="4437" y="25419"/>
                </a:lnTo>
                <a:cubicBezTo>
                  <a:pt x="4671" y="25419"/>
                  <a:pt x="4837" y="25219"/>
                  <a:pt x="4837" y="24985"/>
                </a:cubicBezTo>
                <a:lnTo>
                  <a:pt x="4837" y="21316"/>
                </a:lnTo>
                <a:cubicBezTo>
                  <a:pt x="4837" y="21083"/>
                  <a:pt x="4671" y="20916"/>
                  <a:pt x="4437" y="20916"/>
                </a:cubicBezTo>
                <a:close/>
                <a:moveTo>
                  <a:pt x="6972" y="20916"/>
                </a:moveTo>
                <a:cubicBezTo>
                  <a:pt x="6739" y="20916"/>
                  <a:pt x="6572" y="21083"/>
                  <a:pt x="6572" y="21316"/>
                </a:cubicBezTo>
                <a:lnTo>
                  <a:pt x="6572" y="24985"/>
                </a:lnTo>
                <a:cubicBezTo>
                  <a:pt x="6572" y="25219"/>
                  <a:pt x="6739" y="25419"/>
                  <a:pt x="6972" y="25419"/>
                </a:cubicBezTo>
                <a:lnTo>
                  <a:pt x="10975" y="25419"/>
                </a:lnTo>
                <a:cubicBezTo>
                  <a:pt x="11209" y="25419"/>
                  <a:pt x="11409" y="25219"/>
                  <a:pt x="11409" y="24985"/>
                </a:cubicBezTo>
                <a:lnTo>
                  <a:pt x="11409" y="21316"/>
                </a:lnTo>
                <a:cubicBezTo>
                  <a:pt x="11409" y="21083"/>
                  <a:pt x="11209" y="20916"/>
                  <a:pt x="10975" y="20916"/>
                </a:cubicBezTo>
                <a:close/>
                <a:moveTo>
                  <a:pt x="13544" y="20916"/>
                </a:moveTo>
                <a:cubicBezTo>
                  <a:pt x="13310" y="20916"/>
                  <a:pt x="13110" y="21083"/>
                  <a:pt x="13110" y="21316"/>
                </a:cubicBezTo>
                <a:lnTo>
                  <a:pt x="13110" y="24985"/>
                </a:lnTo>
                <a:cubicBezTo>
                  <a:pt x="13110" y="25219"/>
                  <a:pt x="13310" y="25419"/>
                  <a:pt x="13544" y="25419"/>
                </a:cubicBezTo>
                <a:lnTo>
                  <a:pt x="17547" y="25419"/>
                </a:lnTo>
                <a:cubicBezTo>
                  <a:pt x="17780" y="25419"/>
                  <a:pt x="17947" y="25219"/>
                  <a:pt x="17947" y="24985"/>
                </a:cubicBezTo>
                <a:lnTo>
                  <a:pt x="17947" y="21316"/>
                </a:lnTo>
                <a:cubicBezTo>
                  <a:pt x="17947" y="21083"/>
                  <a:pt x="17780" y="20916"/>
                  <a:pt x="17547" y="20916"/>
                </a:cubicBezTo>
                <a:close/>
                <a:moveTo>
                  <a:pt x="20082" y="20916"/>
                </a:moveTo>
                <a:cubicBezTo>
                  <a:pt x="19882" y="20916"/>
                  <a:pt x="19681" y="21083"/>
                  <a:pt x="19681" y="21316"/>
                </a:cubicBezTo>
                <a:lnTo>
                  <a:pt x="19681" y="24985"/>
                </a:lnTo>
                <a:cubicBezTo>
                  <a:pt x="19681" y="25219"/>
                  <a:pt x="19882" y="25419"/>
                  <a:pt x="20082" y="25419"/>
                </a:cubicBezTo>
                <a:lnTo>
                  <a:pt x="24085" y="25419"/>
                </a:lnTo>
                <a:cubicBezTo>
                  <a:pt x="24318" y="25419"/>
                  <a:pt x="24518" y="25219"/>
                  <a:pt x="24518" y="24985"/>
                </a:cubicBezTo>
                <a:lnTo>
                  <a:pt x="24518" y="21316"/>
                </a:lnTo>
                <a:cubicBezTo>
                  <a:pt x="24518" y="21083"/>
                  <a:pt x="24318" y="20916"/>
                  <a:pt x="24085" y="20916"/>
                </a:cubicBezTo>
                <a:close/>
                <a:moveTo>
                  <a:pt x="26653" y="20916"/>
                </a:moveTo>
                <a:cubicBezTo>
                  <a:pt x="26420" y="20916"/>
                  <a:pt x="26253" y="21083"/>
                  <a:pt x="26253" y="21316"/>
                </a:cubicBezTo>
                <a:lnTo>
                  <a:pt x="26253" y="24985"/>
                </a:lnTo>
                <a:cubicBezTo>
                  <a:pt x="26253" y="25219"/>
                  <a:pt x="26420" y="25419"/>
                  <a:pt x="26653" y="25419"/>
                </a:cubicBezTo>
                <a:lnTo>
                  <a:pt x="30656" y="25419"/>
                </a:lnTo>
                <a:cubicBezTo>
                  <a:pt x="30889" y="25419"/>
                  <a:pt x="31056" y="25219"/>
                  <a:pt x="31056" y="24985"/>
                </a:cubicBezTo>
                <a:lnTo>
                  <a:pt x="31056" y="21316"/>
                </a:lnTo>
                <a:cubicBezTo>
                  <a:pt x="31056" y="21083"/>
                  <a:pt x="30889" y="20916"/>
                  <a:pt x="30656" y="20916"/>
                </a:cubicBezTo>
                <a:close/>
                <a:moveTo>
                  <a:pt x="33224" y="20916"/>
                </a:moveTo>
                <a:cubicBezTo>
                  <a:pt x="32991" y="20916"/>
                  <a:pt x="32791" y="21083"/>
                  <a:pt x="32791" y="21316"/>
                </a:cubicBezTo>
                <a:lnTo>
                  <a:pt x="32791" y="24985"/>
                </a:lnTo>
                <a:cubicBezTo>
                  <a:pt x="32791" y="25219"/>
                  <a:pt x="32991" y="25419"/>
                  <a:pt x="33224" y="25419"/>
                </a:cubicBezTo>
                <a:lnTo>
                  <a:pt x="37194" y="25419"/>
                </a:lnTo>
                <a:cubicBezTo>
                  <a:pt x="37427" y="25419"/>
                  <a:pt x="37628" y="25219"/>
                  <a:pt x="37628" y="24985"/>
                </a:cubicBezTo>
                <a:lnTo>
                  <a:pt x="37628" y="21316"/>
                </a:lnTo>
                <a:cubicBezTo>
                  <a:pt x="37628" y="21083"/>
                  <a:pt x="37427" y="20916"/>
                  <a:pt x="37194" y="20916"/>
                </a:cubicBezTo>
                <a:close/>
                <a:moveTo>
                  <a:pt x="39762" y="20916"/>
                </a:moveTo>
                <a:cubicBezTo>
                  <a:pt x="39529" y="20916"/>
                  <a:pt x="39329" y="21083"/>
                  <a:pt x="39329" y="21316"/>
                </a:cubicBezTo>
                <a:lnTo>
                  <a:pt x="39329" y="24985"/>
                </a:lnTo>
                <a:cubicBezTo>
                  <a:pt x="39362" y="25219"/>
                  <a:pt x="39529" y="25419"/>
                  <a:pt x="39762" y="25419"/>
                </a:cubicBezTo>
                <a:lnTo>
                  <a:pt x="43765" y="25419"/>
                </a:lnTo>
                <a:cubicBezTo>
                  <a:pt x="43999" y="25419"/>
                  <a:pt x="44166" y="25219"/>
                  <a:pt x="44166" y="24985"/>
                </a:cubicBezTo>
                <a:lnTo>
                  <a:pt x="44166" y="21316"/>
                </a:lnTo>
                <a:cubicBezTo>
                  <a:pt x="44166" y="21083"/>
                  <a:pt x="43999" y="20916"/>
                  <a:pt x="43765" y="20916"/>
                </a:cubicBezTo>
                <a:close/>
                <a:moveTo>
                  <a:pt x="46334" y="20916"/>
                </a:moveTo>
                <a:cubicBezTo>
                  <a:pt x="46100" y="20916"/>
                  <a:pt x="45900" y="21083"/>
                  <a:pt x="45900" y="21316"/>
                </a:cubicBezTo>
                <a:lnTo>
                  <a:pt x="45900" y="24985"/>
                </a:lnTo>
                <a:cubicBezTo>
                  <a:pt x="45900" y="25219"/>
                  <a:pt x="46100" y="25419"/>
                  <a:pt x="46334" y="25419"/>
                </a:cubicBezTo>
                <a:lnTo>
                  <a:pt x="50337" y="25419"/>
                </a:lnTo>
                <a:cubicBezTo>
                  <a:pt x="50537" y="25419"/>
                  <a:pt x="50737" y="25219"/>
                  <a:pt x="50737" y="24985"/>
                </a:cubicBezTo>
                <a:lnTo>
                  <a:pt x="50737" y="21316"/>
                </a:lnTo>
                <a:cubicBezTo>
                  <a:pt x="50737" y="21083"/>
                  <a:pt x="50537" y="20916"/>
                  <a:pt x="50337" y="20916"/>
                </a:cubicBezTo>
                <a:close/>
                <a:moveTo>
                  <a:pt x="52872" y="20916"/>
                </a:moveTo>
                <a:cubicBezTo>
                  <a:pt x="52638" y="20916"/>
                  <a:pt x="52471" y="21083"/>
                  <a:pt x="52471" y="21316"/>
                </a:cubicBezTo>
                <a:lnTo>
                  <a:pt x="52471" y="24985"/>
                </a:lnTo>
                <a:cubicBezTo>
                  <a:pt x="52471" y="25219"/>
                  <a:pt x="52638" y="25419"/>
                  <a:pt x="52872" y="25419"/>
                </a:cubicBezTo>
                <a:lnTo>
                  <a:pt x="56875" y="25419"/>
                </a:lnTo>
                <a:cubicBezTo>
                  <a:pt x="57108" y="25419"/>
                  <a:pt x="57308" y="25219"/>
                  <a:pt x="57308" y="24985"/>
                </a:cubicBezTo>
                <a:lnTo>
                  <a:pt x="57308" y="21316"/>
                </a:lnTo>
                <a:cubicBezTo>
                  <a:pt x="57308" y="21083"/>
                  <a:pt x="57108" y="20916"/>
                  <a:pt x="56875" y="20916"/>
                </a:cubicBezTo>
                <a:close/>
                <a:moveTo>
                  <a:pt x="59443" y="20916"/>
                </a:moveTo>
                <a:cubicBezTo>
                  <a:pt x="59210" y="20916"/>
                  <a:pt x="59009" y="21083"/>
                  <a:pt x="59009" y="21316"/>
                </a:cubicBezTo>
                <a:lnTo>
                  <a:pt x="59009" y="24985"/>
                </a:lnTo>
                <a:cubicBezTo>
                  <a:pt x="59009" y="25219"/>
                  <a:pt x="59210" y="25419"/>
                  <a:pt x="59443" y="25419"/>
                </a:cubicBezTo>
                <a:lnTo>
                  <a:pt x="63446" y="25419"/>
                </a:lnTo>
                <a:cubicBezTo>
                  <a:pt x="63646" y="25419"/>
                  <a:pt x="63846" y="25219"/>
                  <a:pt x="63846" y="24985"/>
                </a:cubicBezTo>
                <a:lnTo>
                  <a:pt x="63846" y="21316"/>
                </a:lnTo>
                <a:cubicBezTo>
                  <a:pt x="63846" y="21083"/>
                  <a:pt x="63646" y="20916"/>
                  <a:pt x="63446" y="20916"/>
                </a:cubicBezTo>
                <a:close/>
                <a:moveTo>
                  <a:pt x="65981" y="20916"/>
                </a:moveTo>
                <a:cubicBezTo>
                  <a:pt x="65748" y="20916"/>
                  <a:pt x="65581" y="21083"/>
                  <a:pt x="65581" y="21316"/>
                </a:cubicBezTo>
                <a:lnTo>
                  <a:pt x="65581" y="24985"/>
                </a:lnTo>
                <a:cubicBezTo>
                  <a:pt x="65581" y="25219"/>
                  <a:pt x="65748" y="25419"/>
                  <a:pt x="65981" y="25419"/>
                </a:cubicBezTo>
                <a:lnTo>
                  <a:pt x="69984" y="25419"/>
                </a:lnTo>
                <a:cubicBezTo>
                  <a:pt x="70217" y="25419"/>
                  <a:pt x="70418" y="25219"/>
                  <a:pt x="70418" y="24985"/>
                </a:cubicBezTo>
                <a:lnTo>
                  <a:pt x="70418" y="21316"/>
                </a:lnTo>
                <a:cubicBezTo>
                  <a:pt x="70418" y="21083"/>
                  <a:pt x="70217" y="20916"/>
                  <a:pt x="69984" y="20916"/>
                </a:cubicBezTo>
                <a:close/>
                <a:moveTo>
                  <a:pt x="72552" y="20916"/>
                </a:moveTo>
                <a:cubicBezTo>
                  <a:pt x="72319" y="20916"/>
                  <a:pt x="72119" y="21083"/>
                  <a:pt x="72119" y="21316"/>
                </a:cubicBezTo>
                <a:lnTo>
                  <a:pt x="72119" y="24985"/>
                </a:lnTo>
                <a:cubicBezTo>
                  <a:pt x="72119" y="25219"/>
                  <a:pt x="72319" y="25419"/>
                  <a:pt x="72552" y="25419"/>
                </a:cubicBezTo>
                <a:lnTo>
                  <a:pt x="76555" y="25419"/>
                </a:lnTo>
                <a:cubicBezTo>
                  <a:pt x="76789" y="25419"/>
                  <a:pt x="76956" y="25219"/>
                  <a:pt x="76956" y="24985"/>
                </a:cubicBezTo>
                <a:lnTo>
                  <a:pt x="76956" y="21316"/>
                </a:lnTo>
                <a:cubicBezTo>
                  <a:pt x="76956" y="21083"/>
                  <a:pt x="76789" y="20916"/>
                  <a:pt x="76555" y="20916"/>
                </a:cubicBezTo>
                <a:close/>
                <a:moveTo>
                  <a:pt x="434" y="26853"/>
                </a:moveTo>
                <a:cubicBezTo>
                  <a:pt x="201" y="26853"/>
                  <a:pt x="1" y="27020"/>
                  <a:pt x="1" y="27254"/>
                </a:cubicBezTo>
                <a:lnTo>
                  <a:pt x="1" y="30923"/>
                </a:lnTo>
                <a:cubicBezTo>
                  <a:pt x="1" y="31156"/>
                  <a:pt x="201" y="31357"/>
                  <a:pt x="434" y="31357"/>
                </a:cubicBezTo>
                <a:lnTo>
                  <a:pt x="4437" y="31357"/>
                </a:lnTo>
                <a:cubicBezTo>
                  <a:pt x="4671" y="31357"/>
                  <a:pt x="4837" y="31156"/>
                  <a:pt x="4837" y="30923"/>
                </a:cubicBezTo>
                <a:lnTo>
                  <a:pt x="4837" y="27254"/>
                </a:lnTo>
                <a:cubicBezTo>
                  <a:pt x="4837" y="27020"/>
                  <a:pt x="4671" y="26853"/>
                  <a:pt x="4437" y="26853"/>
                </a:cubicBezTo>
                <a:close/>
                <a:moveTo>
                  <a:pt x="6972" y="26853"/>
                </a:moveTo>
                <a:cubicBezTo>
                  <a:pt x="6739" y="26853"/>
                  <a:pt x="6572" y="27020"/>
                  <a:pt x="6572" y="27254"/>
                </a:cubicBezTo>
                <a:lnTo>
                  <a:pt x="6572" y="30923"/>
                </a:lnTo>
                <a:cubicBezTo>
                  <a:pt x="6572" y="31156"/>
                  <a:pt x="6739" y="31357"/>
                  <a:pt x="6972" y="31357"/>
                </a:cubicBezTo>
                <a:lnTo>
                  <a:pt x="10975" y="31357"/>
                </a:lnTo>
                <a:cubicBezTo>
                  <a:pt x="11209" y="31357"/>
                  <a:pt x="11409" y="31156"/>
                  <a:pt x="11409" y="30923"/>
                </a:cubicBezTo>
                <a:lnTo>
                  <a:pt x="11409" y="27254"/>
                </a:lnTo>
                <a:cubicBezTo>
                  <a:pt x="11409" y="27020"/>
                  <a:pt x="11209" y="26853"/>
                  <a:pt x="10975" y="26853"/>
                </a:cubicBezTo>
                <a:close/>
                <a:moveTo>
                  <a:pt x="13544" y="26853"/>
                </a:moveTo>
                <a:cubicBezTo>
                  <a:pt x="13310" y="26853"/>
                  <a:pt x="13110" y="27020"/>
                  <a:pt x="13110" y="27254"/>
                </a:cubicBezTo>
                <a:lnTo>
                  <a:pt x="13110" y="30923"/>
                </a:lnTo>
                <a:cubicBezTo>
                  <a:pt x="13110" y="31156"/>
                  <a:pt x="13310" y="31357"/>
                  <a:pt x="13544" y="31357"/>
                </a:cubicBezTo>
                <a:lnTo>
                  <a:pt x="17547" y="31357"/>
                </a:lnTo>
                <a:cubicBezTo>
                  <a:pt x="17780" y="31357"/>
                  <a:pt x="17947" y="31156"/>
                  <a:pt x="17947" y="30923"/>
                </a:cubicBezTo>
                <a:lnTo>
                  <a:pt x="17947" y="27254"/>
                </a:lnTo>
                <a:cubicBezTo>
                  <a:pt x="17947" y="27020"/>
                  <a:pt x="17780" y="26853"/>
                  <a:pt x="17547" y="26853"/>
                </a:cubicBezTo>
                <a:close/>
                <a:moveTo>
                  <a:pt x="20082" y="26853"/>
                </a:moveTo>
                <a:cubicBezTo>
                  <a:pt x="19882" y="26853"/>
                  <a:pt x="19681" y="27020"/>
                  <a:pt x="19681" y="27254"/>
                </a:cubicBezTo>
                <a:lnTo>
                  <a:pt x="19681" y="30923"/>
                </a:lnTo>
                <a:cubicBezTo>
                  <a:pt x="19681" y="31156"/>
                  <a:pt x="19882" y="31357"/>
                  <a:pt x="20082" y="31357"/>
                </a:cubicBezTo>
                <a:lnTo>
                  <a:pt x="24085" y="31357"/>
                </a:lnTo>
                <a:cubicBezTo>
                  <a:pt x="24318" y="31357"/>
                  <a:pt x="24518" y="31156"/>
                  <a:pt x="24518" y="30923"/>
                </a:cubicBezTo>
                <a:lnTo>
                  <a:pt x="24518" y="27254"/>
                </a:lnTo>
                <a:cubicBezTo>
                  <a:pt x="24518" y="27020"/>
                  <a:pt x="24318" y="26853"/>
                  <a:pt x="24085" y="26853"/>
                </a:cubicBezTo>
                <a:close/>
                <a:moveTo>
                  <a:pt x="26653" y="26853"/>
                </a:moveTo>
                <a:cubicBezTo>
                  <a:pt x="26420" y="26853"/>
                  <a:pt x="26253" y="27020"/>
                  <a:pt x="26253" y="27254"/>
                </a:cubicBezTo>
                <a:lnTo>
                  <a:pt x="26253" y="30923"/>
                </a:lnTo>
                <a:cubicBezTo>
                  <a:pt x="26253" y="31156"/>
                  <a:pt x="26420" y="31357"/>
                  <a:pt x="26653" y="31357"/>
                </a:cubicBezTo>
                <a:lnTo>
                  <a:pt x="56875" y="31357"/>
                </a:lnTo>
                <a:cubicBezTo>
                  <a:pt x="57108" y="31357"/>
                  <a:pt x="57308" y="31156"/>
                  <a:pt x="57308" y="30923"/>
                </a:cubicBezTo>
                <a:lnTo>
                  <a:pt x="57308" y="27254"/>
                </a:lnTo>
                <a:cubicBezTo>
                  <a:pt x="57308" y="27020"/>
                  <a:pt x="57108" y="26853"/>
                  <a:pt x="56875" y="26853"/>
                </a:cubicBezTo>
                <a:close/>
                <a:moveTo>
                  <a:pt x="59443" y="26853"/>
                </a:moveTo>
                <a:cubicBezTo>
                  <a:pt x="59210" y="26853"/>
                  <a:pt x="59009" y="27020"/>
                  <a:pt x="59009" y="27254"/>
                </a:cubicBezTo>
                <a:lnTo>
                  <a:pt x="59009" y="30923"/>
                </a:lnTo>
                <a:cubicBezTo>
                  <a:pt x="59009" y="31156"/>
                  <a:pt x="59210" y="31357"/>
                  <a:pt x="59443" y="31357"/>
                </a:cubicBezTo>
                <a:lnTo>
                  <a:pt x="63446" y="31357"/>
                </a:lnTo>
                <a:cubicBezTo>
                  <a:pt x="63646" y="31357"/>
                  <a:pt x="63846" y="31156"/>
                  <a:pt x="63846" y="30923"/>
                </a:cubicBezTo>
                <a:lnTo>
                  <a:pt x="63846" y="27254"/>
                </a:lnTo>
                <a:cubicBezTo>
                  <a:pt x="63846" y="27020"/>
                  <a:pt x="63646" y="26853"/>
                  <a:pt x="63446" y="26853"/>
                </a:cubicBezTo>
                <a:close/>
                <a:moveTo>
                  <a:pt x="65981" y="26853"/>
                </a:moveTo>
                <a:cubicBezTo>
                  <a:pt x="65748" y="26853"/>
                  <a:pt x="65581" y="27020"/>
                  <a:pt x="65581" y="27254"/>
                </a:cubicBezTo>
                <a:lnTo>
                  <a:pt x="65581" y="30923"/>
                </a:lnTo>
                <a:cubicBezTo>
                  <a:pt x="65581" y="31156"/>
                  <a:pt x="65748" y="31357"/>
                  <a:pt x="65981" y="31357"/>
                </a:cubicBezTo>
                <a:lnTo>
                  <a:pt x="69984" y="31357"/>
                </a:lnTo>
                <a:cubicBezTo>
                  <a:pt x="70217" y="31357"/>
                  <a:pt x="70418" y="31156"/>
                  <a:pt x="70418" y="30923"/>
                </a:cubicBezTo>
                <a:lnTo>
                  <a:pt x="70418" y="27254"/>
                </a:lnTo>
                <a:cubicBezTo>
                  <a:pt x="70418" y="27020"/>
                  <a:pt x="70217" y="26853"/>
                  <a:pt x="69984" y="26853"/>
                </a:cubicBezTo>
                <a:close/>
                <a:moveTo>
                  <a:pt x="72552" y="26853"/>
                </a:moveTo>
                <a:cubicBezTo>
                  <a:pt x="72319" y="26853"/>
                  <a:pt x="72119" y="27020"/>
                  <a:pt x="72119" y="27254"/>
                </a:cubicBezTo>
                <a:lnTo>
                  <a:pt x="72119" y="30923"/>
                </a:lnTo>
                <a:cubicBezTo>
                  <a:pt x="72119" y="31156"/>
                  <a:pt x="72319" y="31357"/>
                  <a:pt x="72552" y="31357"/>
                </a:cubicBezTo>
                <a:lnTo>
                  <a:pt x="76555" y="31357"/>
                </a:lnTo>
                <a:cubicBezTo>
                  <a:pt x="76789" y="31357"/>
                  <a:pt x="76956" y="31156"/>
                  <a:pt x="76956" y="30923"/>
                </a:cubicBezTo>
                <a:lnTo>
                  <a:pt x="76956" y="27254"/>
                </a:lnTo>
                <a:cubicBezTo>
                  <a:pt x="76956" y="27020"/>
                  <a:pt x="76789" y="26853"/>
                  <a:pt x="76555" y="2685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5"/>
          <p:cNvSpPr/>
          <p:nvPr/>
        </p:nvSpPr>
        <p:spPr>
          <a:xfrm>
            <a:off x="6116020" y="3061064"/>
            <a:ext cx="126852" cy="13162"/>
          </a:xfrm>
          <a:custGeom>
            <a:rect b="b" l="l" r="r" t="t"/>
            <a:pathLst>
              <a:path extrusionOk="0" h="502" w="4838">
                <a:moveTo>
                  <a:pt x="434" y="1"/>
                </a:moveTo>
                <a:cubicBezTo>
                  <a:pt x="201" y="1"/>
                  <a:pt x="1" y="201"/>
                  <a:pt x="1" y="435"/>
                </a:cubicBezTo>
                <a:lnTo>
                  <a:pt x="1" y="501"/>
                </a:lnTo>
                <a:cubicBezTo>
                  <a:pt x="1" y="268"/>
                  <a:pt x="201" y="101"/>
                  <a:pt x="434" y="101"/>
                </a:cubicBezTo>
                <a:lnTo>
                  <a:pt x="4437" y="101"/>
                </a:lnTo>
                <a:cubicBezTo>
                  <a:pt x="4671" y="101"/>
                  <a:pt x="4837" y="268"/>
                  <a:pt x="4837" y="501"/>
                </a:cubicBezTo>
                <a:lnTo>
                  <a:pt x="4837" y="435"/>
                </a:lnTo>
                <a:cubicBezTo>
                  <a:pt x="4837"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5"/>
          <p:cNvSpPr/>
          <p:nvPr/>
        </p:nvSpPr>
        <p:spPr>
          <a:xfrm>
            <a:off x="6116020" y="3671568"/>
            <a:ext cx="126852" cy="13136"/>
          </a:xfrm>
          <a:custGeom>
            <a:rect b="b" l="l" r="r" t="t"/>
            <a:pathLst>
              <a:path extrusionOk="0" h="501" w="4838">
                <a:moveTo>
                  <a:pt x="434" y="0"/>
                </a:moveTo>
                <a:cubicBezTo>
                  <a:pt x="201" y="0"/>
                  <a:pt x="1" y="167"/>
                  <a:pt x="1" y="401"/>
                </a:cubicBezTo>
                <a:lnTo>
                  <a:pt x="1" y="501"/>
                </a:lnTo>
                <a:cubicBezTo>
                  <a:pt x="1" y="267"/>
                  <a:pt x="201" y="67"/>
                  <a:pt x="434" y="67"/>
                </a:cubicBezTo>
                <a:lnTo>
                  <a:pt x="4437" y="67"/>
                </a:lnTo>
                <a:cubicBezTo>
                  <a:pt x="4671" y="67"/>
                  <a:pt x="4837" y="267"/>
                  <a:pt x="4837" y="501"/>
                </a:cubicBezTo>
                <a:lnTo>
                  <a:pt x="4837" y="401"/>
                </a:lnTo>
                <a:cubicBezTo>
                  <a:pt x="4837"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5"/>
          <p:cNvSpPr/>
          <p:nvPr/>
        </p:nvSpPr>
        <p:spPr>
          <a:xfrm>
            <a:off x="6116020" y="3515875"/>
            <a:ext cx="126852" cy="13162"/>
          </a:xfrm>
          <a:custGeom>
            <a:rect b="b" l="l" r="r" t="t"/>
            <a:pathLst>
              <a:path extrusionOk="0" h="502" w="4838">
                <a:moveTo>
                  <a:pt x="434" y="1"/>
                </a:moveTo>
                <a:cubicBezTo>
                  <a:pt x="201" y="1"/>
                  <a:pt x="1" y="168"/>
                  <a:pt x="1" y="401"/>
                </a:cubicBezTo>
                <a:lnTo>
                  <a:pt x="1" y="501"/>
                </a:lnTo>
                <a:cubicBezTo>
                  <a:pt x="1" y="268"/>
                  <a:pt x="201" y="67"/>
                  <a:pt x="434" y="67"/>
                </a:cubicBezTo>
                <a:lnTo>
                  <a:pt x="4437" y="67"/>
                </a:lnTo>
                <a:cubicBezTo>
                  <a:pt x="4671" y="67"/>
                  <a:pt x="4837" y="268"/>
                  <a:pt x="4837" y="501"/>
                </a:cubicBezTo>
                <a:lnTo>
                  <a:pt x="4837" y="401"/>
                </a:lnTo>
                <a:cubicBezTo>
                  <a:pt x="4837" y="168"/>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5"/>
          <p:cNvSpPr/>
          <p:nvPr/>
        </p:nvSpPr>
        <p:spPr>
          <a:xfrm>
            <a:off x="6116020" y="3360207"/>
            <a:ext cx="126852" cy="13136"/>
          </a:xfrm>
          <a:custGeom>
            <a:rect b="b" l="l" r="r" t="t"/>
            <a:pathLst>
              <a:path extrusionOk="0" h="501" w="4838">
                <a:moveTo>
                  <a:pt x="434" y="0"/>
                </a:moveTo>
                <a:cubicBezTo>
                  <a:pt x="201" y="0"/>
                  <a:pt x="1" y="167"/>
                  <a:pt x="1" y="400"/>
                </a:cubicBezTo>
                <a:lnTo>
                  <a:pt x="1" y="500"/>
                </a:lnTo>
                <a:cubicBezTo>
                  <a:pt x="1" y="267"/>
                  <a:pt x="201" y="67"/>
                  <a:pt x="434" y="67"/>
                </a:cubicBezTo>
                <a:lnTo>
                  <a:pt x="4437" y="67"/>
                </a:lnTo>
                <a:cubicBezTo>
                  <a:pt x="4671" y="67"/>
                  <a:pt x="4837" y="267"/>
                  <a:pt x="4837" y="500"/>
                </a:cubicBezTo>
                <a:lnTo>
                  <a:pt x="4837" y="400"/>
                </a:lnTo>
                <a:cubicBezTo>
                  <a:pt x="4837"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5"/>
          <p:cNvSpPr/>
          <p:nvPr/>
        </p:nvSpPr>
        <p:spPr>
          <a:xfrm>
            <a:off x="7319514" y="3515875"/>
            <a:ext cx="126826" cy="13162"/>
          </a:xfrm>
          <a:custGeom>
            <a:rect b="b" l="l" r="r" t="t"/>
            <a:pathLst>
              <a:path extrusionOk="0" h="502" w="4837">
                <a:moveTo>
                  <a:pt x="434" y="1"/>
                </a:moveTo>
                <a:cubicBezTo>
                  <a:pt x="200" y="1"/>
                  <a:pt x="0" y="168"/>
                  <a:pt x="0" y="401"/>
                </a:cubicBezTo>
                <a:lnTo>
                  <a:pt x="0" y="501"/>
                </a:lnTo>
                <a:cubicBezTo>
                  <a:pt x="0" y="268"/>
                  <a:pt x="200"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5"/>
          <p:cNvSpPr/>
          <p:nvPr/>
        </p:nvSpPr>
        <p:spPr>
          <a:xfrm>
            <a:off x="7319514" y="3204513"/>
            <a:ext cx="126826" cy="13136"/>
          </a:xfrm>
          <a:custGeom>
            <a:rect b="b" l="l" r="r" t="t"/>
            <a:pathLst>
              <a:path extrusionOk="0" h="501" w="4837">
                <a:moveTo>
                  <a:pt x="434" y="1"/>
                </a:moveTo>
                <a:cubicBezTo>
                  <a:pt x="200" y="1"/>
                  <a:pt x="0" y="201"/>
                  <a:pt x="0" y="401"/>
                </a:cubicBezTo>
                <a:lnTo>
                  <a:pt x="0" y="501"/>
                </a:lnTo>
                <a:cubicBezTo>
                  <a:pt x="0" y="267"/>
                  <a:pt x="200" y="67"/>
                  <a:pt x="434" y="67"/>
                </a:cubicBezTo>
                <a:lnTo>
                  <a:pt x="4437" y="67"/>
                </a:lnTo>
                <a:cubicBezTo>
                  <a:pt x="4637" y="67"/>
                  <a:pt x="4837" y="267"/>
                  <a:pt x="4837" y="501"/>
                </a:cubicBezTo>
                <a:lnTo>
                  <a:pt x="4837" y="401"/>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5"/>
          <p:cNvSpPr/>
          <p:nvPr/>
        </p:nvSpPr>
        <p:spPr>
          <a:xfrm>
            <a:off x="7319514" y="3360207"/>
            <a:ext cx="126826" cy="12271"/>
          </a:xfrm>
          <a:custGeom>
            <a:rect b="b" l="l" r="r" t="t"/>
            <a:pathLst>
              <a:path extrusionOk="0" h="468" w="4837">
                <a:moveTo>
                  <a:pt x="434" y="0"/>
                </a:moveTo>
                <a:cubicBezTo>
                  <a:pt x="200" y="0"/>
                  <a:pt x="0" y="167"/>
                  <a:pt x="0" y="400"/>
                </a:cubicBezTo>
                <a:lnTo>
                  <a:pt x="0" y="467"/>
                </a:lnTo>
                <a:cubicBezTo>
                  <a:pt x="0" y="267"/>
                  <a:pt x="200" y="67"/>
                  <a:pt x="434" y="67"/>
                </a:cubicBezTo>
                <a:lnTo>
                  <a:pt x="4437" y="67"/>
                </a:lnTo>
                <a:cubicBezTo>
                  <a:pt x="4637" y="67"/>
                  <a:pt x="4837" y="267"/>
                  <a:pt x="4837" y="467"/>
                </a:cubicBezTo>
                <a:lnTo>
                  <a:pt x="4837" y="400"/>
                </a:lnTo>
                <a:cubicBezTo>
                  <a:pt x="4837" y="167"/>
                  <a:pt x="4637"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5"/>
          <p:cNvSpPr/>
          <p:nvPr/>
        </p:nvSpPr>
        <p:spPr>
          <a:xfrm>
            <a:off x="7835522" y="2967485"/>
            <a:ext cx="126852" cy="13162"/>
          </a:xfrm>
          <a:custGeom>
            <a:rect b="b" l="l" r="r" t="t"/>
            <a:pathLst>
              <a:path extrusionOk="0" h="502" w="4838">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5"/>
          <p:cNvSpPr/>
          <p:nvPr/>
        </p:nvSpPr>
        <p:spPr>
          <a:xfrm>
            <a:off x="7319514" y="3061064"/>
            <a:ext cx="126826" cy="13162"/>
          </a:xfrm>
          <a:custGeom>
            <a:rect b="b" l="l" r="r" t="t"/>
            <a:pathLst>
              <a:path extrusionOk="0" h="502" w="4837">
                <a:moveTo>
                  <a:pt x="434" y="1"/>
                </a:moveTo>
                <a:cubicBezTo>
                  <a:pt x="200" y="1"/>
                  <a:pt x="0" y="201"/>
                  <a:pt x="0" y="435"/>
                </a:cubicBezTo>
                <a:lnTo>
                  <a:pt x="0" y="501"/>
                </a:lnTo>
                <a:cubicBezTo>
                  <a:pt x="0" y="268"/>
                  <a:pt x="200"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5"/>
          <p:cNvSpPr/>
          <p:nvPr/>
        </p:nvSpPr>
        <p:spPr>
          <a:xfrm>
            <a:off x="7319514" y="2967485"/>
            <a:ext cx="126826" cy="13162"/>
          </a:xfrm>
          <a:custGeom>
            <a:rect b="b" l="l" r="r" t="t"/>
            <a:pathLst>
              <a:path extrusionOk="0" h="502" w="4837">
                <a:moveTo>
                  <a:pt x="434" y="1"/>
                </a:moveTo>
                <a:cubicBezTo>
                  <a:pt x="200" y="1"/>
                  <a:pt x="0" y="201"/>
                  <a:pt x="0" y="434"/>
                </a:cubicBezTo>
                <a:lnTo>
                  <a:pt x="0" y="501"/>
                </a:lnTo>
                <a:cubicBezTo>
                  <a:pt x="0" y="268"/>
                  <a:pt x="200"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5"/>
          <p:cNvSpPr/>
          <p:nvPr/>
        </p:nvSpPr>
        <p:spPr>
          <a:xfrm>
            <a:off x="7835522" y="3671568"/>
            <a:ext cx="126852" cy="13136"/>
          </a:xfrm>
          <a:custGeom>
            <a:rect b="b" l="l" r="r" t="t"/>
            <a:pathLst>
              <a:path extrusionOk="0" h="501" w="4838">
                <a:moveTo>
                  <a:pt x="401" y="0"/>
                </a:moveTo>
                <a:cubicBezTo>
                  <a:pt x="168" y="0"/>
                  <a:pt x="1" y="167"/>
                  <a:pt x="1" y="401"/>
                </a:cubicBezTo>
                <a:lnTo>
                  <a:pt x="1" y="501"/>
                </a:lnTo>
                <a:cubicBezTo>
                  <a:pt x="1" y="267"/>
                  <a:pt x="168" y="67"/>
                  <a:pt x="401" y="67"/>
                </a:cubicBezTo>
                <a:lnTo>
                  <a:pt x="4404" y="67"/>
                </a:lnTo>
                <a:cubicBezTo>
                  <a:pt x="4637" y="67"/>
                  <a:pt x="4838" y="267"/>
                  <a:pt x="4838" y="501"/>
                </a:cubicBezTo>
                <a:lnTo>
                  <a:pt x="4838" y="401"/>
                </a:lnTo>
                <a:cubicBezTo>
                  <a:pt x="4838"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5"/>
          <p:cNvSpPr/>
          <p:nvPr/>
        </p:nvSpPr>
        <p:spPr>
          <a:xfrm>
            <a:off x="7663231" y="2967485"/>
            <a:ext cx="126852" cy="13162"/>
          </a:xfrm>
          <a:custGeom>
            <a:rect b="b" l="l" r="r" t="t"/>
            <a:pathLst>
              <a:path extrusionOk="0" h="502" w="4838">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5"/>
          <p:cNvSpPr/>
          <p:nvPr/>
        </p:nvSpPr>
        <p:spPr>
          <a:xfrm>
            <a:off x="7663231" y="3204513"/>
            <a:ext cx="126852" cy="13136"/>
          </a:xfrm>
          <a:custGeom>
            <a:rect b="b" l="l" r="r" t="t"/>
            <a:pathLst>
              <a:path extrusionOk="0" h="501" w="4838">
                <a:moveTo>
                  <a:pt x="434" y="1"/>
                </a:moveTo>
                <a:cubicBezTo>
                  <a:pt x="201" y="1"/>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5"/>
          <p:cNvSpPr/>
          <p:nvPr/>
        </p:nvSpPr>
        <p:spPr>
          <a:xfrm>
            <a:off x="7663231" y="3061064"/>
            <a:ext cx="126852" cy="13162"/>
          </a:xfrm>
          <a:custGeom>
            <a:rect b="b" l="l" r="r" t="t"/>
            <a:pathLst>
              <a:path extrusionOk="0" h="502" w="4838">
                <a:moveTo>
                  <a:pt x="434" y="1"/>
                </a:moveTo>
                <a:cubicBezTo>
                  <a:pt x="201" y="1"/>
                  <a:pt x="0" y="201"/>
                  <a:pt x="0" y="435"/>
                </a:cubicBezTo>
                <a:lnTo>
                  <a:pt x="0" y="501"/>
                </a:lnTo>
                <a:cubicBezTo>
                  <a:pt x="0" y="268"/>
                  <a:pt x="201"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5"/>
          <p:cNvSpPr/>
          <p:nvPr/>
        </p:nvSpPr>
        <p:spPr>
          <a:xfrm>
            <a:off x="7663231" y="3360207"/>
            <a:ext cx="126852" cy="13136"/>
          </a:xfrm>
          <a:custGeom>
            <a:rect b="b" l="l" r="r" t="t"/>
            <a:pathLst>
              <a:path extrusionOk="0" h="501" w="4838">
                <a:moveTo>
                  <a:pt x="434" y="0"/>
                </a:moveTo>
                <a:cubicBezTo>
                  <a:pt x="201" y="0"/>
                  <a:pt x="0" y="167"/>
                  <a:pt x="0" y="400"/>
                </a:cubicBezTo>
                <a:lnTo>
                  <a:pt x="0" y="500"/>
                </a:lnTo>
                <a:cubicBezTo>
                  <a:pt x="0" y="267"/>
                  <a:pt x="201" y="67"/>
                  <a:pt x="434" y="67"/>
                </a:cubicBezTo>
                <a:lnTo>
                  <a:pt x="4437" y="67"/>
                </a:lnTo>
                <a:cubicBezTo>
                  <a:pt x="4637" y="67"/>
                  <a:pt x="4837" y="267"/>
                  <a:pt x="4837" y="500"/>
                </a:cubicBezTo>
                <a:lnTo>
                  <a:pt x="4837" y="400"/>
                </a:lnTo>
                <a:cubicBezTo>
                  <a:pt x="4837" y="167"/>
                  <a:pt x="4637"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5"/>
          <p:cNvSpPr/>
          <p:nvPr/>
        </p:nvSpPr>
        <p:spPr>
          <a:xfrm>
            <a:off x="7663231" y="3671568"/>
            <a:ext cx="126852" cy="13136"/>
          </a:xfrm>
          <a:custGeom>
            <a:rect b="b" l="l" r="r" t="t"/>
            <a:pathLst>
              <a:path extrusionOk="0" h="501" w="4838">
                <a:moveTo>
                  <a:pt x="434" y="0"/>
                </a:moveTo>
                <a:cubicBezTo>
                  <a:pt x="201" y="0"/>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5"/>
          <p:cNvSpPr/>
          <p:nvPr/>
        </p:nvSpPr>
        <p:spPr>
          <a:xfrm>
            <a:off x="7663231" y="3515875"/>
            <a:ext cx="126852" cy="13162"/>
          </a:xfrm>
          <a:custGeom>
            <a:rect b="b" l="l" r="r" t="t"/>
            <a:pathLst>
              <a:path extrusionOk="0" h="502" w="4838">
                <a:moveTo>
                  <a:pt x="434" y="1"/>
                </a:moveTo>
                <a:cubicBezTo>
                  <a:pt x="201" y="1"/>
                  <a:pt x="0" y="168"/>
                  <a:pt x="0" y="401"/>
                </a:cubicBezTo>
                <a:lnTo>
                  <a:pt x="0" y="501"/>
                </a:lnTo>
                <a:cubicBezTo>
                  <a:pt x="0" y="268"/>
                  <a:pt x="201"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5"/>
          <p:cNvSpPr/>
          <p:nvPr/>
        </p:nvSpPr>
        <p:spPr>
          <a:xfrm>
            <a:off x="8006947" y="2967485"/>
            <a:ext cx="126852" cy="13162"/>
          </a:xfrm>
          <a:custGeom>
            <a:rect b="b" l="l" r="r" t="t"/>
            <a:pathLst>
              <a:path extrusionOk="0" h="502" w="4838">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5"/>
          <p:cNvSpPr/>
          <p:nvPr/>
        </p:nvSpPr>
        <p:spPr>
          <a:xfrm>
            <a:off x="7835522" y="3515875"/>
            <a:ext cx="126852" cy="13162"/>
          </a:xfrm>
          <a:custGeom>
            <a:rect b="b" l="l" r="r" t="t"/>
            <a:pathLst>
              <a:path extrusionOk="0" h="502" w="4838">
                <a:moveTo>
                  <a:pt x="401" y="1"/>
                </a:moveTo>
                <a:cubicBezTo>
                  <a:pt x="168" y="1"/>
                  <a:pt x="1" y="168"/>
                  <a:pt x="1" y="401"/>
                </a:cubicBezTo>
                <a:lnTo>
                  <a:pt x="1" y="501"/>
                </a:lnTo>
                <a:cubicBezTo>
                  <a:pt x="1" y="268"/>
                  <a:pt x="168" y="67"/>
                  <a:pt x="401"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5"/>
          <p:cNvSpPr/>
          <p:nvPr/>
        </p:nvSpPr>
        <p:spPr>
          <a:xfrm>
            <a:off x="7491805" y="2967485"/>
            <a:ext cx="126852" cy="13162"/>
          </a:xfrm>
          <a:custGeom>
            <a:rect b="b" l="l" r="r" t="t"/>
            <a:pathLst>
              <a:path extrusionOk="0" h="502" w="4838">
                <a:moveTo>
                  <a:pt x="401" y="1"/>
                </a:moveTo>
                <a:cubicBezTo>
                  <a:pt x="167" y="1"/>
                  <a:pt x="0" y="201"/>
                  <a:pt x="0" y="434"/>
                </a:cubicBezTo>
                <a:lnTo>
                  <a:pt x="0" y="501"/>
                </a:lnTo>
                <a:cubicBezTo>
                  <a:pt x="0" y="268"/>
                  <a:pt x="167"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5"/>
          <p:cNvSpPr/>
          <p:nvPr/>
        </p:nvSpPr>
        <p:spPr>
          <a:xfrm>
            <a:off x="7835522" y="3204513"/>
            <a:ext cx="298279" cy="13136"/>
          </a:xfrm>
          <a:custGeom>
            <a:rect b="b" l="l" r="r" t="t"/>
            <a:pathLst>
              <a:path extrusionOk="0" h="501" w="11376">
                <a:moveTo>
                  <a:pt x="401" y="1"/>
                </a:moveTo>
                <a:cubicBezTo>
                  <a:pt x="168" y="1"/>
                  <a:pt x="1" y="167"/>
                  <a:pt x="1" y="401"/>
                </a:cubicBezTo>
                <a:lnTo>
                  <a:pt x="1" y="501"/>
                </a:lnTo>
                <a:cubicBezTo>
                  <a:pt x="1" y="267"/>
                  <a:pt x="168" y="67"/>
                  <a:pt x="401" y="67"/>
                </a:cubicBezTo>
                <a:lnTo>
                  <a:pt x="10975" y="67"/>
                </a:lnTo>
                <a:cubicBezTo>
                  <a:pt x="11209" y="67"/>
                  <a:pt x="11376" y="267"/>
                  <a:pt x="11376" y="501"/>
                </a:cubicBezTo>
                <a:lnTo>
                  <a:pt x="11376" y="401"/>
                </a:lnTo>
                <a:cubicBezTo>
                  <a:pt x="11376" y="167"/>
                  <a:pt x="11209" y="1"/>
                  <a:pt x="10975"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5"/>
          <p:cNvSpPr/>
          <p:nvPr/>
        </p:nvSpPr>
        <p:spPr>
          <a:xfrm>
            <a:off x="7835522" y="3061064"/>
            <a:ext cx="298279" cy="13162"/>
          </a:xfrm>
          <a:custGeom>
            <a:rect b="b" l="l" r="r" t="t"/>
            <a:pathLst>
              <a:path extrusionOk="0" h="502" w="11376">
                <a:moveTo>
                  <a:pt x="401" y="1"/>
                </a:moveTo>
                <a:cubicBezTo>
                  <a:pt x="168" y="1"/>
                  <a:pt x="1" y="201"/>
                  <a:pt x="1" y="435"/>
                </a:cubicBezTo>
                <a:lnTo>
                  <a:pt x="1" y="501"/>
                </a:lnTo>
                <a:cubicBezTo>
                  <a:pt x="1" y="268"/>
                  <a:pt x="168" y="101"/>
                  <a:pt x="401" y="101"/>
                </a:cubicBezTo>
                <a:lnTo>
                  <a:pt x="10975" y="101"/>
                </a:lnTo>
                <a:cubicBezTo>
                  <a:pt x="11209" y="101"/>
                  <a:pt x="11376" y="268"/>
                  <a:pt x="11376" y="501"/>
                </a:cubicBezTo>
                <a:lnTo>
                  <a:pt x="11376" y="435"/>
                </a:lnTo>
                <a:cubicBezTo>
                  <a:pt x="11376" y="201"/>
                  <a:pt x="11209" y="1"/>
                  <a:pt x="10975"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5"/>
          <p:cNvSpPr/>
          <p:nvPr/>
        </p:nvSpPr>
        <p:spPr>
          <a:xfrm>
            <a:off x="8006947" y="3515875"/>
            <a:ext cx="126852" cy="13162"/>
          </a:xfrm>
          <a:custGeom>
            <a:rect b="b" l="l" r="r" t="t"/>
            <a:pathLst>
              <a:path extrusionOk="0" h="502" w="4838">
                <a:moveTo>
                  <a:pt x="434" y="1"/>
                </a:moveTo>
                <a:cubicBezTo>
                  <a:pt x="201" y="1"/>
                  <a:pt x="1" y="168"/>
                  <a:pt x="1" y="401"/>
                </a:cubicBezTo>
                <a:lnTo>
                  <a:pt x="1" y="501"/>
                </a:lnTo>
                <a:cubicBezTo>
                  <a:pt x="1"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5"/>
          <p:cNvSpPr/>
          <p:nvPr/>
        </p:nvSpPr>
        <p:spPr>
          <a:xfrm>
            <a:off x="7835522" y="3360207"/>
            <a:ext cx="126852" cy="13136"/>
          </a:xfrm>
          <a:custGeom>
            <a:rect b="b" l="l" r="r" t="t"/>
            <a:pathLst>
              <a:path extrusionOk="0" h="501" w="4838">
                <a:moveTo>
                  <a:pt x="401" y="0"/>
                </a:moveTo>
                <a:cubicBezTo>
                  <a:pt x="168" y="0"/>
                  <a:pt x="1" y="167"/>
                  <a:pt x="1" y="400"/>
                </a:cubicBezTo>
                <a:lnTo>
                  <a:pt x="1" y="500"/>
                </a:lnTo>
                <a:cubicBezTo>
                  <a:pt x="1" y="267"/>
                  <a:pt x="168" y="67"/>
                  <a:pt x="401" y="67"/>
                </a:cubicBezTo>
                <a:lnTo>
                  <a:pt x="4404" y="67"/>
                </a:lnTo>
                <a:cubicBezTo>
                  <a:pt x="4637" y="67"/>
                  <a:pt x="4838" y="267"/>
                  <a:pt x="4838" y="500"/>
                </a:cubicBezTo>
                <a:lnTo>
                  <a:pt x="4838" y="400"/>
                </a:lnTo>
                <a:cubicBezTo>
                  <a:pt x="4838"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5"/>
          <p:cNvSpPr/>
          <p:nvPr/>
        </p:nvSpPr>
        <p:spPr>
          <a:xfrm>
            <a:off x="8006947" y="3671568"/>
            <a:ext cx="126852" cy="13136"/>
          </a:xfrm>
          <a:custGeom>
            <a:rect b="b" l="l" r="r" t="t"/>
            <a:pathLst>
              <a:path extrusionOk="0" h="501" w="4838">
                <a:moveTo>
                  <a:pt x="434" y="0"/>
                </a:moveTo>
                <a:cubicBezTo>
                  <a:pt x="201" y="0"/>
                  <a:pt x="1" y="167"/>
                  <a:pt x="1" y="401"/>
                </a:cubicBezTo>
                <a:lnTo>
                  <a:pt x="1" y="501"/>
                </a:lnTo>
                <a:cubicBezTo>
                  <a:pt x="1" y="267"/>
                  <a:pt x="201" y="67"/>
                  <a:pt x="434" y="67"/>
                </a:cubicBezTo>
                <a:lnTo>
                  <a:pt x="4437" y="67"/>
                </a:lnTo>
                <a:cubicBezTo>
                  <a:pt x="4671" y="67"/>
                  <a:pt x="4838" y="267"/>
                  <a:pt x="4838" y="501"/>
                </a:cubicBezTo>
                <a:lnTo>
                  <a:pt x="4838" y="401"/>
                </a:lnTo>
                <a:cubicBezTo>
                  <a:pt x="4838"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5"/>
          <p:cNvSpPr/>
          <p:nvPr/>
        </p:nvSpPr>
        <p:spPr>
          <a:xfrm>
            <a:off x="7491805" y="3360207"/>
            <a:ext cx="126852" cy="13136"/>
          </a:xfrm>
          <a:custGeom>
            <a:rect b="b" l="l" r="r" t="t"/>
            <a:pathLst>
              <a:path extrusionOk="0" h="501" w="4838">
                <a:moveTo>
                  <a:pt x="401" y="0"/>
                </a:moveTo>
                <a:cubicBezTo>
                  <a:pt x="167" y="0"/>
                  <a:pt x="0" y="167"/>
                  <a:pt x="0" y="400"/>
                </a:cubicBezTo>
                <a:lnTo>
                  <a:pt x="0" y="500"/>
                </a:lnTo>
                <a:cubicBezTo>
                  <a:pt x="0" y="267"/>
                  <a:pt x="167"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5"/>
          <p:cNvSpPr/>
          <p:nvPr/>
        </p:nvSpPr>
        <p:spPr>
          <a:xfrm>
            <a:off x="7491805" y="3515875"/>
            <a:ext cx="126852" cy="13162"/>
          </a:xfrm>
          <a:custGeom>
            <a:rect b="b" l="l" r="r" t="t"/>
            <a:pathLst>
              <a:path extrusionOk="0" h="502" w="4838">
                <a:moveTo>
                  <a:pt x="401" y="1"/>
                </a:moveTo>
                <a:cubicBezTo>
                  <a:pt x="167" y="1"/>
                  <a:pt x="0" y="168"/>
                  <a:pt x="0" y="401"/>
                </a:cubicBezTo>
                <a:lnTo>
                  <a:pt x="0" y="501"/>
                </a:lnTo>
                <a:cubicBezTo>
                  <a:pt x="0" y="268"/>
                  <a:pt x="167"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5"/>
          <p:cNvSpPr/>
          <p:nvPr/>
        </p:nvSpPr>
        <p:spPr>
          <a:xfrm>
            <a:off x="7491805" y="3061064"/>
            <a:ext cx="126852" cy="13162"/>
          </a:xfrm>
          <a:custGeom>
            <a:rect b="b" l="l" r="r" t="t"/>
            <a:pathLst>
              <a:path extrusionOk="0" h="502" w="4838">
                <a:moveTo>
                  <a:pt x="401" y="1"/>
                </a:moveTo>
                <a:cubicBezTo>
                  <a:pt x="167" y="1"/>
                  <a:pt x="0" y="201"/>
                  <a:pt x="0" y="435"/>
                </a:cubicBezTo>
                <a:lnTo>
                  <a:pt x="0" y="501"/>
                </a:lnTo>
                <a:cubicBezTo>
                  <a:pt x="0" y="268"/>
                  <a:pt x="167"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5"/>
          <p:cNvSpPr/>
          <p:nvPr/>
        </p:nvSpPr>
        <p:spPr>
          <a:xfrm>
            <a:off x="7491805" y="3204513"/>
            <a:ext cx="126852" cy="13136"/>
          </a:xfrm>
          <a:custGeom>
            <a:rect b="b" l="l" r="r" t="t"/>
            <a:pathLst>
              <a:path extrusionOk="0" h="501" w="4838">
                <a:moveTo>
                  <a:pt x="401" y="1"/>
                </a:moveTo>
                <a:cubicBezTo>
                  <a:pt x="167" y="1"/>
                  <a:pt x="0" y="167"/>
                  <a:pt x="0" y="401"/>
                </a:cubicBezTo>
                <a:lnTo>
                  <a:pt x="0" y="501"/>
                </a:lnTo>
                <a:cubicBezTo>
                  <a:pt x="0" y="267"/>
                  <a:pt x="167"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5"/>
          <p:cNvSpPr/>
          <p:nvPr/>
        </p:nvSpPr>
        <p:spPr>
          <a:xfrm>
            <a:off x="8162641" y="2772461"/>
            <a:ext cx="111986" cy="114581"/>
          </a:xfrm>
          <a:custGeom>
            <a:rect b="b" l="l" r="r" t="t"/>
            <a:pathLst>
              <a:path extrusionOk="0" h="4370" w="4271">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5"/>
          <p:cNvSpPr/>
          <p:nvPr/>
        </p:nvSpPr>
        <p:spPr>
          <a:xfrm>
            <a:off x="8162641" y="2772461"/>
            <a:ext cx="111986" cy="111959"/>
          </a:xfrm>
          <a:custGeom>
            <a:rect b="b" l="l" r="r" t="t"/>
            <a:pathLst>
              <a:path extrusionOk="0" h="4270" w="4271">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5"/>
          <p:cNvSpPr/>
          <p:nvPr/>
        </p:nvSpPr>
        <p:spPr>
          <a:xfrm>
            <a:off x="8173129" y="2782084"/>
            <a:ext cx="91875" cy="92714"/>
          </a:xfrm>
          <a:custGeom>
            <a:rect b="b" l="l" r="r" t="t"/>
            <a:pathLst>
              <a:path extrusionOk="0" h="3536" w="3504">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5"/>
          <p:cNvSpPr/>
          <p:nvPr/>
        </p:nvSpPr>
        <p:spPr>
          <a:xfrm>
            <a:off x="8173129" y="2827549"/>
            <a:ext cx="91875" cy="47248"/>
          </a:xfrm>
          <a:custGeom>
            <a:rect b="b" l="l" r="r" t="t"/>
            <a:pathLst>
              <a:path extrusionOk="0" h="1802" w="3504">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5"/>
          <p:cNvSpPr/>
          <p:nvPr/>
        </p:nvSpPr>
        <p:spPr>
          <a:xfrm>
            <a:off x="5646147" y="2701671"/>
            <a:ext cx="68916" cy="31575"/>
          </a:xfrm>
          <a:custGeom>
            <a:rect b="b" l="l" r="r" t="t"/>
            <a:pathLst>
              <a:path extrusionOk="0" h="1035" w="2259">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5"/>
          <p:cNvSpPr/>
          <p:nvPr/>
        </p:nvSpPr>
        <p:spPr>
          <a:xfrm>
            <a:off x="5764205" y="2701671"/>
            <a:ext cx="68886" cy="31575"/>
          </a:xfrm>
          <a:custGeom>
            <a:rect b="b" l="l" r="r" t="t"/>
            <a:pathLst>
              <a:path extrusionOk="0" h="1035" w="2258">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5"/>
          <p:cNvSpPr/>
          <p:nvPr/>
        </p:nvSpPr>
        <p:spPr>
          <a:xfrm>
            <a:off x="5882232" y="2701671"/>
            <a:ext cx="68916" cy="31575"/>
          </a:xfrm>
          <a:custGeom>
            <a:rect b="b" l="l" r="r" t="t"/>
            <a:pathLst>
              <a:path extrusionOk="0" h="1035" w="2259">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5"/>
          <p:cNvSpPr/>
          <p:nvPr/>
        </p:nvSpPr>
        <p:spPr>
          <a:xfrm>
            <a:off x="7158576" y="2327273"/>
            <a:ext cx="26" cy="52492"/>
          </a:xfrm>
          <a:custGeom>
            <a:rect b="b" l="l" r="r" t="t"/>
            <a:pathLst>
              <a:path extrusionOk="0" h="2002" w="1">
                <a:moveTo>
                  <a:pt x="0" y="2002"/>
                </a:moveTo>
                <a:lnTo>
                  <a:pt x="0" y="0"/>
                </a:lnTo>
              </a:path>
            </a:pathLst>
          </a:custGeom>
          <a:solidFill>
            <a:srgbClr val="1F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5"/>
          <p:cNvSpPr/>
          <p:nvPr/>
        </p:nvSpPr>
        <p:spPr>
          <a:xfrm>
            <a:off x="7807545" y="2334545"/>
            <a:ext cx="107607" cy="32408"/>
          </a:xfrm>
          <a:custGeom>
            <a:rect b="b" l="l" r="r" t="t"/>
            <a:pathLst>
              <a:path extrusionOk="0" h="1236" w="4104">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5"/>
          <p:cNvSpPr/>
          <p:nvPr/>
        </p:nvSpPr>
        <p:spPr>
          <a:xfrm>
            <a:off x="7935236" y="2334545"/>
            <a:ext cx="107607" cy="32408"/>
          </a:xfrm>
          <a:custGeom>
            <a:rect b="b" l="l" r="r" t="t"/>
            <a:pathLst>
              <a:path extrusionOk="0" h="1236" w="4104">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5"/>
          <p:cNvSpPr/>
          <p:nvPr/>
        </p:nvSpPr>
        <p:spPr>
          <a:xfrm>
            <a:off x="7646607" y="2523460"/>
            <a:ext cx="697111" cy="32408"/>
          </a:xfrm>
          <a:custGeom>
            <a:rect b="b" l="l" r="r" t="t"/>
            <a:pathLst>
              <a:path extrusionOk="0" h="1236" w="26587">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5"/>
          <p:cNvSpPr/>
          <p:nvPr/>
        </p:nvSpPr>
        <p:spPr>
          <a:xfrm>
            <a:off x="8170507" y="2589954"/>
            <a:ext cx="136475" cy="33247"/>
          </a:xfrm>
          <a:custGeom>
            <a:rect b="b" l="l" r="r" t="t"/>
            <a:pathLst>
              <a:path extrusionOk="0" h="1268" w="5205">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5"/>
          <p:cNvSpPr/>
          <p:nvPr/>
        </p:nvSpPr>
        <p:spPr>
          <a:xfrm>
            <a:off x="8027084" y="2589954"/>
            <a:ext cx="123339" cy="33247"/>
          </a:xfrm>
          <a:custGeom>
            <a:rect b="b" l="l" r="r" t="t"/>
            <a:pathLst>
              <a:path extrusionOk="0" h="1268" w="4704">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5"/>
          <p:cNvSpPr/>
          <p:nvPr/>
        </p:nvSpPr>
        <p:spPr>
          <a:xfrm>
            <a:off x="7916882" y="2122898"/>
            <a:ext cx="649863" cy="545796"/>
          </a:xfrm>
          <a:custGeom>
            <a:rect b="b" l="l" r="r" t="t"/>
            <a:pathLst>
              <a:path extrusionOk="0" h="20816" w="24785">
                <a:moveTo>
                  <a:pt x="20815" y="0"/>
                </a:moveTo>
                <a:lnTo>
                  <a:pt x="0" y="20815"/>
                </a:lnTo>
                <a:lnTo>
                  <a:pt x="4303" y="20815"/>
                </a:lnTo>
                <a:lnTo>
                  <a:pt x="24584" y="534"/>
                </a:lnTo>
                <a:lnTo>
                  <a:pt x="24784" y="0"/>
                </a:lnTo>
                <a:close/>
              </a:path>
            </a:pathLst>
          </a:custGeom>
          <a:solidFill>
            <a:srgbClr val="E1F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5"/>
          <p:cNvSpPr/>
          <p:nvPr/>
        </p:nvSpPr>
        <p:spPr>
          <a:xfrm>
            <a:off x="4992525" y="1047062"/>
            <a:ext cx="2624530" cy="1703569"/>
          </a:xfrm>
          <a:custGeom>
            <a:rect b="b" l="l" r="r" t="t"/>
            <a:pathLst>
              <a:path extrusionOk="0" h="55841" w="86029">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5"/>
          <p:cNvSpPr/>
          <p:nvPr/>
        </p:nvSpPr>
        <p:spPr>
          <a:xfrm>
            <a:off x="4992525" y="1047062"/>
            <a:ext cx="2624530" cy="274812"/>
          </a:xfrm>
          <a:custGeom>
            <a:rect b="b" l="l" r="r" t="t"/>
            <a:pathLst>
              <a:path extrusionOk="0" h="9008" w="86029">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5"/>
          <p:cNvSpPr/>
          <p:nvPr/>
        </p:nvSpPr>
        <p:spPr>
          <a:xfrm>
            <a:off x="5098380" y="1404255"/>
            <a:ext cx="2417933" cy="1256817"/>
          </a:xfrm>
          <a:custGeom>
            <a:rect b="b" l="l" r="r" t="t"/>
            <a:pathLst>
              <a:path extrusionOk="0" h="41197" w="79257">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5"/>
          <p:cNvSpPr/>
          <p:nvPr/>
        </p:nvSpPr>
        <p:spPr>
          <a:xfrm>
            <a:off x="5168574" y="1477530"/>
            <a:ext cx="57019" cy="116020"/>
          </a:xfrm>
          <a:custGeom>
            <a:rect b="b" l="l" r="r" t="t"/>
            <a:pathLst>
              <a:path extrusionOk="0" fill="none" h="3803" w="1869">
                <a:moveTo>
                  <a:pt x="1869" y="0"/>
                </a:moveTo>
                <a:lnTo>
                  <a:pt x="1" y="1901"/>
                </a:lnTo>
                <a:lnTo>
                  <a:pt x="1869"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5"/>
          <p:cNvSpPr/>
          <p:nvPr/>
        </p:nvSpPr>
        <p:spPr>
          <a:xfrm>
            <a:off x="5371072" y="1477530"/>
            <a:ext cx="58056" cy="116020"/>
          </a:xfrm>
          <a:custGeom>
            <a:rect b="b" l="l" r="r" t="t"/>
            <a:pathLst>
              <a:path extrusionOk="0" fill="none" h="3803" w="1903">
                <a:moveTo>
                  <a:pt x="1" y="0"/>
                </a:moveTo>
                <a:lnTo>
                  <a:pt x="1902" y="1901"/>
                </a:lnTo>
                <a:lnTo>
                  <a:pt x="1"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5"/>
          <p:cNvSpPr/>
          <p:nvPr/>
        </p:nvSpPr>
        <p:spPr>
          <a:xfrm>
            <a:off x="5274399" y="1477530"/>
            <a:ext cx="45822" cy="126210"/>
          </a:xfrm>
          <a:custGeom>
            <a:rect b="b" l="l" r="r" t="t"/>
            <a:pathLst>
              <a:path extrusionOk="0" fill="none" h="4137" w="1502">
                <a:moveTo>
                  <a:pt x="1" y="4136"/>
                </a:moveTo>
                <a:lnTo>
                  <a:pt x="1502" y="0"/>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5"/>
          <p:cNvSpPr/>
          <p:nvPr/>
        </p:nvSpPr>
        <p:spPr>
          <a:xfrm>
            <a:off x="5473847" y="1588419"/>
            <a:ext cx="32613" cy="32613"/>
          </a:xfrm>
          <a:custGeom>
            <a:rect b="b" l="l" r="r" t="t"/>
            <a:pathLst>
              <a:path extrusionOk="0" h="1069" w="1069">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5"/>
          <p:cNvSpPr/>
          <p:nvPr/>
        </p:nvSpPr>
        <p:spPr>
          <a:xfrm>
            <a:off x="5521684" y="1588419"/>
            <a:ext cx="32582" cy="32613"/>
          </a:xfrm>
          <a:custGeom>
            <a:rect b="b" l="l" r="r" t="t"/>
            <a:pathLst>
              <a:path extrusionOk="0" h="1069" w="1068">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5"/>
          <p:cNvSpPr/>
          <p:nvPr/>
        </p:nvSpPr>
        <p:spPr>
          <a:xfrm>
            <a:off x="5589864" y="1588419"/>
            <a:ext cx="32582" cy="32613"/>
          </a:xfrm>
          <a:custGeom>
            <a:rect b="b" l="l" r="r" t="t"/>
            <a:pathLst>
              <a:path extrusionOk="0" h="1069" w="1068">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5"/>
          <p:cNvSpPr/>
          <p:nvPr/>
        </p:nvSpPr>
        <p:spPr>
          <a:xfrm>
            <a:off x="5197067" y="1721730"/>
            <a:ext cx="1737158" cy="31"/>
          </a:xfrm>
          <a:custGeom>
            <a:rect b="b" l="l" r="r" t="t"/>
            <a:pathLst>
              <a:path extrusionOk="0" fill="none" h="1" w="56942">
                <a:moveTo>
                  <a:pt x="1" y="1"/>
                </a:moveTo>
                <a:lnTo>
                  <a:pt x="56941"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5"/>
          <p:cNvSpPr/>
          <p:nvPr/>
        </p:nvSpPr>
        <p:spPr>
          <a:xfrm>
            <a:off x="7038920" y="1721730"/>
            <a:ext cx="134355" cy="31"/>
          </a:xfrm>
          <a:custGeom>
            <a:rect b="b" l="l" r="r" t="t"/>
            <a:pathLst>
              <a:path extrusionOk="0" fill="none" h="1" w="4404">
                <a:moveTo>
                  <a:pt x="0" y="1"/>
                </a:moveTo>
                <a:lnTo>
                  <a:pt x="4403"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5"/>
          <p:cNvSpPr/>
          <p:nvPr/>
        </p:nvSpPr>
        <p:spPr>
          <a:xfrm>
            <a:off x="7247520" y="1721730"/>
            <a:ext cx="170995" cy="31"/>
          </a:xfrm>
          <a:custGeom>
            <a:rect b="b" l="l" r="r" t="t"/>
            <a:pathLst>
              <a:path extrusionOk="0" fill="none" h="1" w="5605">
                <a:moveTo>
                  <a:pt x="0" y="1"/>
                </a:moveTo>
                <a:lnTo>
                  <a:pt x="5604"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5"/>
          <p:cNvSpPr/>
          <p:nvPr/>
        </p:nvSpPr>
        <p:spPr>
          <a:xfrm>
            <a:off x="5197067" y="1858091"/>
            <a:ext cx="1086891" cy="31"/>
          </a:xfrm>
          <a:custGeom>
            <a:rect b="b" l="l" r="r" t="t"/>
            <a:pathLst>
              <a:path extrusionOk="0" fill="none" h="1" w="35627">
                <a:moveTo>
                  <a:pt x="1" y="1"/>
                </a:moveTo>
                <a:lnTo>
                  <a:pt x="35626"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5"/>
          <p:cNvSpPr/>
          <p:nvPr/>
        </p:nvSpPr>
        <p:spPr>
          <a:xfrm>
            <a:off x="6444635" y="1858091"/>
            <a:ext cx="195431" cy="31"/>
          </a:xfrm>
          <a:custGeom>
            <a:rect b="b" l="l" r="r" t="t"/>
            <a:pathLst>
              <a:path extrusionOk="0" fill="none" h="1" w="6406">
                <a:moveTo>
                  <a:pt x="1" y="1"/>
                </a:moveTo>
                <a:lnTo>
                  <a:pt x="6405"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5"/>
          <p:cNvSpPr/>
          <p:nvPr/>
        </p:nvSpPr>
        <p:spPr>
          <a:xfrm>
            <a:off x="6110870" y="1936461"/>
            <a:ext cx="529214" cy="31"/>
          </a:xfrm>
          <a:custGeom>
            <a:rect b="b" l="l" r="r" t="t"/>
            <a:pathLst>
              <a:path extrusionOk="0" fill="none" h="1" w="17347">
                <a:moveTo>
                  <a:pt x="17346"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5"/>
          <p:cNvSpPr/>
          <p:nvPr/>
        </p:nvSpPr>
        <p:spPr>
          <a:xfrm>
            <a:off x="5931770" y="1936461"/>
            <a:ext cx="106898" cy="31"/>
          </a:xfrm>
          <a:custGeom>
            <a:rect b="b" l="l" r="r" t="t"/>
            <a:pathLst>
              <a:path extrusionOk="0" fill="none" h="1" w="3504">
                <a:moveTo>
                  <a:pt x="3503"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5"/>
          <p:cNvSpPr/>
          <p:nvPr/>
        </p:nvSpPr>
        <p:spPr>
          <a:xfrm>
            <a:off x="5740468" y="1936461"/>
            <a:ext cx="106868" cy="31"/>
          </a:xfrm>
          <a:custGeom>
            <a:rect b="b" l="l" r="r" t="t"/>
            <a:pathLst>
              <a:path extrusionOk="0" fill="none" h="1" w="3503">
                <a:moveTo>
                  <a:pt x="3503"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5"/>
          <p:cNvSpPr/>
          <p:nvPr/>
        </p:nvSpPr>
        <p:spPr>
          <a:xfrm>
            <a:off x="5550172" y="1936461"/>
            <a:ext cx="105861" cy="31"/>
          </a:xfrm>
          <a:custGeom>
            <a:rect b="b" l="l" r="r" t="t"/>
            <a:pathLst>
              <a:path extrusionOk="0" fill="none" h="1" w="3470">
                <a:moveTo>
                  <a:pt x="3470"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5"/>
          <p:cNvSpPr/>
          <p:nvPr/>
        </p:nvSpPr>
        <p:spPr>
          <a:xfrm>
            <a:off x="5358870" y="1936461"/>
            <a:ext cx="105861" cy="31"/>
          </a:xfrm>
          <a:custGeom>
            <a:rect b="b" l="l" r="r" t="t"/>
            <a:pathLst>
              <a:path extrusionOk="0" fill="none" h="1" w="3470">
                <a:moveTo>
                  <a:pt x="3470"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5"/>
          <p:cNvSpPr/>
          <p:nvPr/>
        </p:nvSpPr>
        <p:spPr>
          <a:xfrm>
            <a:off x="5358870" y="2032097"/>
            <a:ext cx="1647588" cy="31"/>
          </a:xfrm>
          <a:custGeom>
            <a:rect b="b" l="l" r="r" t="t"/>
            <a:pathLst>
              <a:path extrusionOk="0" fill="none" h="1" w="54006">
                <a:moveTo>
                  <a:pt x="54006" y="1"/>
                </a:moveTo>
                <a:lnTo>
                  <a:pt x="0"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5"/>
          <p:cNvSpPr/>
          <p:nvPr/>
        </p:nvSpPr>
        <p:spPr>
          <a:xfrm>
            <a:off x="5197067" y="1936461"/>
            <a:ext cx="38714" cy="31"/>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5"/>
          <p:cNvSpPr/>
          <p:nvPr/>
        </p:nvSpPr>
        <p:spPr>
          <a:xfrm>
            <a:off x="5197067" y="2032097"/>
            <a:ext cx="38714" cy="31"/>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5"/>
          <p:cNvSpPr/>
          <p:nvPr/>
        </p:nvSpPr>
        <p:spPr>
          <a:xfrm>
            <a:off x="5197067" y="2127763"/>
            <a:ext cx="38714" cy="31"/>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5"/>
          <p:cNvSpPr/>
          <p:nvPr/>
        </p:nvSpPr>
        <p:spPr>
          <a:xfrm>
            <a:off x="5197067" y="2223399"/>
            <a:ext cx="38714" cy="31"/>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5"/>
          <p:cNvSpPr/>
          <p:nvPr/>
        </p:nvSpPr>
        <p:spPr>
          <a:xfrm>
            <a:off x="7106064" y="2032097"/>
            <a:ext cx="226976" cy="31"/>
          </a:xfrm>
          <a:custGeom>
            <a:rect b="b" l="l" r="r" t="t"/>
            <a:pathLst>
              <a:path extrusionOk="0" fill="none" h="1" w="7440">
                <a:moveTo>
                  <a:pt x="1" y="1"/>
                </a:moveTo>
                <a:lnTo>
                  <a:pt x="7439"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5"/>
          <p:cNvSpPr/>
          <p:nvPr/>
        </p:nvSpPr>
        <p:spPr>
          <a:xfrm>
            <a:off x="5354813" y="2127763"/>
            <a:ext cx="455935" cy="31"/>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5"/>
          <p:cNvSpPr/>
          <p:nvPr/>
        </p:nvSpPr>
        <p:spPr>
          <a:xfrm>
            <a:off x="5354813" y="2225443"/>
            <a:ext cx="455935" cy="31"/>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5"/>
          <p:cNvSpPr/>
          <p:nvPr/>
        </p:nvSpPr>
        <p:spPr>
          <a:xfrm>
            <a:off x="5354813" y="2324160"/>
            <a:ext cx="455935" cy="31"/>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5"/>
          <p:cNvSpPr/>
          <p:nvPr/>
        </p:nvSpPr>
        <p:spPr>
          <a:xfrm>
            <a:off x="5354813" y="2421840"/>
            <a:ext cx="455935" cy="31"/>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5"/>
          <p:cNvSpPr/>
          <p:nvPr/>
        </p:nvSpPr>
        <p:spPr>
          <a:xfrm>
            <a:off x="6110870" y="2421840"/>
            <a:ext cx="928130" cy="31"/>
          </a:xfrm>
          <a:custGeom>
            <a:rect b="b" l="l" r="r" t="t"/>
            <a:pathLst>
              <a:path extrusionOk="0" fill="none" h="1" w="30423">
                <a:moveTo>
                  <a:pt x="0" y="1"/>
                </a:moveTo>
                <a:lnTo>
                  <a:pt x="30422"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5"/>
          <p:cNvSpPr/>
          <p:nvPr/>
        </p:nvSpPr>
        <p:spPr>
          <a:xfrm>
            <a:off x="6661380" y="2324160"/>
            <a:ext cx="377591" cy="31"/>
          </a:xfrm>
          <a:custGeom>
            <a:rect b="b" l="l" r="r" t="t"/>
            <a:pathLst>
              <a:path extrusionOk="0" fill="none" h="1" w="12377">
                <a:moveTo>
                  <a:pt x="1" y="0"/>
                </a:moveTo>
                <a:lnTo>
                  <a:pt x="12376" y="0"/>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5"/>
          <p:cNvSpPr/>
          <p:nvPr/>
        </p:nvSpPr>
        <p:spPr>
          <a:xfrm>
            <a:off x="6889319" y="2223399"/>
            <a:ext cx="149639" cy="31"/>
          </a:xfrm>
          <a:custGeom>
            <a:rect b="b" l="l" r="r" t="t"/>
            <a:pathLst>
              <a:path extrusionOk="0" fill="none" h="1" w="4905">
                <a:moveTo>
                  <a:pt x="1" y="1"/>
                </a:moveTo>
                <a:lnTo>
                  <a:pt x="4904"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5"/>
          <p:cNvSpPr/>
          <p:nvPr/>
        </p:nvSpPr>
        <p:spPr>
          <a:xfrm>
            <a:off x="7602007" y="1310369"/>
            <a:ext cx="1114298" cy="1734401"/>
          </a:xfrm>
          <a:custGeom>
            <a:rect b="b" l="l" r="r" t="t"/>
            <a:pathLst>
              <a:path extrusionOk="0" h="66148" w="42498">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5"/>
          <p:cNvSpPr/>
          <p:nvPr/>
        </p:nvSpPr>
        <p:spPr>
          <a:xfrm>
            <a:off x="7602007" y="1310369"/>
            <a:ext cx="1114298" cy="157451"/>
          </a:xfrm>
          <a:custGeom>
            <a:rect b="b" l="l" r="r" t="t"/>
            <a:pathLst>
              <a:path extrusionOk="0" h="6005" w="42498">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5"/>
          <p:cNvSpPr/>
          <p:nvPr/>
        </p:nvSpPr>
        <p:spPr>
          <a:xfrm>
            <a:off x="7662365" y="1515042"/>
            <a:ext cx="996203" cy="1478126"/>
          </a:xfrm>
          <a:custGeom>
            <a:rect b="b" l="l" r="r" t="t"/>
            <a:pathLst>
              <a:path extrusionOk="0" h="56374" w="37994">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5"/>
          <p:cNvSpPr/>
          <p:nvPr/>
        </p:nvSpPr>
        <p:spPr>
          <a:xfrm>
            <a:off x="7905503" y="1362835"/>
            <a:ext cx="53384" cy="27164"/>
          </a:xfrm>
          <a:custGeom>
            <a:rect b="b" l="l" r="r" t="t"/>
            <a:pathLst>
              <a:path extrusionOk="0" h="1036" w="2036">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5"/>
          <p:cNvSpPr/>
          <p:nvPr/>
        </p:nvSpPr>
        <p:spPr>
          <a:xfrm>
            <a:off x="7710453" y="1688198"/>
            <a:ext cx="707599" cy="16650"/>
          </a:xfrm>
          <a:custGeom>
            <a:rect b="b" l="l" r="r" t="t"/>
            <a:pathLst>
              <a:path extrusionOk="0" h="635" w="26987">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5"/>
          <p:cNvSpPr/>
          <p:nvPr/>
        </p:nvSpPr>
        <p:spPr>
          <a:xfrm>
            <a:off x="8461758" y="1688198"/>
            <a:ext cx="68251" cy="16650"/>
          </a:xfrm>
          <a:custGeom>
            <a:rect b="b" l="l" r="r" t="t"/>
            <a:pathLst>
              <a:path extrusionOk="0" h="635" w="2603">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5"/>
          <p:cNvSpPr/>
          <p:nvPr/>
        </p:nvSpPr>
        <p:spPr>
          <a:xfrm>
            <a:off x="8556228" y="1688198"/>
            <a:ext cx="55114" cy="16650"/>
          </a:xfrm>
          <a:custGeom>
            <a:rect b="b" l="l" r="r" t="t"/>
            <a:pathLst>
              <a:path extrusionOk="0" h="635" w="2102">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5"/>
          <p:cNvSpPr/>
          <p:nvPr/>
        </p:nvSpPr>
        <p:spPr>
          <a:xfrm>
            <a:off x="7710453" y="1766045"/>
            <a:ext cx="404994" cy="16650"/>
          </a:xfrm>
          <a:custGeom>
            <a:rect b="b" l="l" r="r" t="t"/>
            <a:pathLst>
              <a:path extrusionOk="0" h="635" w="15446">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5"/>
          <p:cNvSpPr/>
          <p:nvPr/>
        </p:nvSpPr>
        <p:spPr>
          <a:xfrm>
            <a:off x="8122394" y="1766045"/>
            <a:ext cx="127744" cy="16650"/>
          </a:xfrm>
          <a:custGeom>
            <a:rect b="b" l="l" r="r" t="t"/>
            <a:pathLst>
              <a:path extrusionOk="0" h="635" w="4872">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5"/>
          <p:cNvSpPr/>
          <p:nvPr/>
        </p:nvSpPr>
        <p:spPr>
          <a:xfrm>
            <a:off x="8164398" y="1810645"/>
            <a:ext cx="85739" cy="17515"/>
          </a:xfrm>
          <a:custGeom>
            <a:rect b="b" l="l" r="r" t="t"/>
            <a:pathLst>
              <a:path extrusionOk="0" h="668" w="327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5"/>
          <p:cNvSpPr/>
          <p:nvPr/>
        </p:nvSpPr>
        <p:spPr>
          <a:xfrm>
            <a:off x="8122394" y="1810645"/>
            <a:ext cx="25407" cy="17515"/>
          </a:xfrm>
          <a:custGeom>
            <a:rect b="b" l="l" r="r" t="t"/>
            <a:pathLst>
              <a:path extrusionOk="0" h="668" w="969">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5"/>
          <p:cNvSpPr/>
          <p:nvPr/>
        </p:nvSpPr>
        <p:spPr>
          <a:xfrm>
            <a:off x="8021814" y="1810645"/>
            <a:ext cx="77008" cy="17515"/>
          </a:xfrm>
          <a:custGeom>
            <a:rect b="b" l="l" r="r" t="t"/>
            <a:pathLst>
              <a:path extrusionOk="0" h="668" w="2937">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5"/>
          <p:cNvSpPr/>
          <p:nvPr/>
        </p:nvSpPr>
        <p:spPr>
          <a:xfrm>
            <a:off x="7912503" y="1810645"/>
            <a:ext cx="77873" cy="17515"/>
          </a:xfrm>
          <a:custGeom>
            <a:rect b="b" l="l" r="r" t="t"/>
            <a:pathLst>
              <a:path extrusionOk="0" h="668" w="297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5"/>
          <p:cNvSpPr/>
          <p:nvPr/>
        </p:nvSpPr>
        <p:spPr>
          <a:xfrm>
            <a:off x="7803166" y="1810645"/>
            <a:ext cx="77873" cy="17515"/>
          </a:xfrm>
          <a:custGeom>
            <a:rect b="b" l="l" r="r" t="t"/>
            <a:pathLst>
              <a:path extrusionOk="0" h="668" w="297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5"/>
          <p:cNvSpPr/>
          <p:nvPr/>
        </p:nvSpPr>
        <p:spPr>
          <a:xfrm>
            <a:off x="7803166" y="1865759"/>
            <a:ext cx="656863" cy="16650"/>
          </a:xfrm>
          <a:custGeom>
            <a:rect b="b" l="l" r="r" t="t"/>
            <a:pathLst>
              <a:path extrusionOk="0" h="635" w="25052">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5"/>
          <p:cNvSpPr/>
          <p:nvPr/>
        </p:nvSpPr>
        <p:spPr>
          <a:xfrm>
            <a:off x="7710453" y="1810645"/>
            <a:ext cx="39382" cy="17515"/>
          </a:xfrm>
          <a:custGeom>
            <a:rect b="b" l="l" r="r" t="t"/>
            <a:pathLst>
              <a:path extrusionOk="0" h="668" w="1502">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5"/>
          <p:cNvSpPr/>
          <p:nvPr/>
        </p:nvSpPr>
        <p:spPr>
          <a:xfrm>
            <a:off x="7710453" y="1865759"/>
            <a:ext cx="39382" cy="16650"/>
          </a:xfrm>
          <a:custGeom>
            <a:rect b="b" l="l" r="r" t="t"/>
            <a:pathLst>
              <a:path extrusionOk="0" h="635" w="1502">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5"/>
          <p:cNvSpPr/>
          <p:nvPr/>
        </p:nvSpPr>
        <p:spPr>
          <a:xfrm>
            <a:off x="7710453" y="1919982"/>
            <a:ext cx="39382" cy="17515"/>
          </a:xfrm>
          <a:custGeom>
            <a:rect b="b" l="l" r="r" t="t"/>
            <a:pathLst>
              <a:path extrusionOk="0" h="668" w="1502">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5"/>
          <p:cNvSpPr/>
          <p:nvPr/>
        </p:nvSpPr>
        <p:spPr>
          <a:xfrm>
            <a:off x="7710453" y="1975097"/>
            <a:ext cx="39382" cy="16623"/>
          </a:xfrm>
          <a:custGeom>
            <a:rect b="b" l="l" r="r" t="t"/>
            <a:pathLst>
              <a:path extrusionOk="0" h="634" w="1502">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5"/>
          <p:cNvSpPr/>
          <p:nvPr/>
        </p:nvSpPr>
        <p:spPr>
          <a:xfrm>
            <a:off x="8500249" y="1865759"/>
            <a:ext cx="96227" cy="16650"/>
          </a:xfrm>
          <a:custGeom>
            <a:rect b="b" l="l" r="r" t="t"/>
            <a:pathLst>
              <a:path extrusionOk="0" h="635" w="367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5"/>
          <p:cNvSpPr/>
          <p:nvPr/>
        </p:nvSpPr>
        <p:spPr>
          <a:xfrm>
            <a:off x="7800544" y="1919982"/>
            <a:ext cx="277276" cy="17515"/>
          </a:xfrm>
          <a:custGeom>
            <a:rect b="b" l="l" r="r" t="t"/>
            <a:pathLst>
              <a:path extrusionOk="0" h="668" w="10575">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5"/>
          <p:cNvSpPr/>
          <p:nvPr/>
        </p:nvSpPr>
        <p:spPr>
          <a:xfrm>
            <a:off x="8164398" y="2087921"/>
            <a:ext cx="314011" cy="17515"/>
          </a:xfrm>
          <a:custGeom>
            <a:rect b="b" l="l" r="r" t="t"/>
            <a:pathLst>
              <a:path extrusionOk="0" h="668" w="11976">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5"/>
          <p:cNvSpPr/>
          <p:nvPr/>
        </p:nvSpPr>
        <p:spPr>
          <a:xfrm>
            <a:off x="8245732" y="2031941"/>
            <a:ext cx="232676" cy="17515"/>
          </a:xfrm>
          <a:custGeom>
            <a:rect b="b" l="l" r="r" t="t"/>
            <a:pathLst>
              <a:path extrusionOk="0" h="668" w="8874">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5"/>
          <p:cNvSpPr/>
          <p:nvPr/>
        </p:nvSpPr>
        <p:spPr>
          <a:xfrm>
            <a:off x="8376045" y="1975097"/>
            <a:ext cx="102363" cy="16623"/>
          </a:xfrm>
          <a:custGeom>
            <a:rect b="b" l="l" r="r" t="t"/>
            <a:pathLst>
              <a:path extrusionOk="0" h="634" w="3904">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5"/>
          <p:cNvSpPr/>
          <p:nvPr/>
        </p:nvSpPr>
        <p:spPr>
          <a:xfrm>
            <a:off x="7710453" y="1612108"/>
            <a:ext cx="328012" cy="16650"/>
          </a:xfrm>
          <a:custGeom>
            <a:rect b="b" l="l" r="r" t="t"/>
            <a:pathLst>
              <a:path extrusionOk="0" h="635" w="1251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5"/>
          <p:cNvSpPr/>
          <p:nvPr/>
        </p:nvSpPr>
        <p:spPr>
          <a:xfrm>
            <a:off x="7710453" y="2220856"/>
            <a:ext cx="530064" cy="17515"/>
          </a:xfrm>
          <a:custGeom>
            <a:rect b="b" l="l" r="r" t="t"/>
            <a:pathLst>
              <a:path extrusionOk="0" h="668" w="20216">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5"/>
          <p:cNvSpPr/>
          <p:nvPr/>
        </p:nvSpPr>
        <p:spPr>
          <a:xfrm>
            <a:off x="7710453" y="2288189"/>
            <a:ext cx="530064" cy="17541"/>
          </a:xfrm>
          <a:custGeom>
            <a:rect b="b" l="l" r="r" t="t"/>
            <a:pathLst>
              <a:path extrusionOk="0" h="669" w="20216">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5"/>
          <p:cNvSpPr/>
          <p:nvPr/>
        </p:nvSpPr>
        <p:spPr>
          <a:xfrm>
            <a:off x="7710453" y="2355548"/>
            <a:ext cx="529172" cy="17515"/>
          </a:xfrm>
          <a:custGeom>
            <a:rect b="b" l="l" r="r" t="t"/>
            <a:pathLst>
              <a:path extrusionOk="0" h="668" w="20182">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5"/>
          <p:cNvSpPr/>
          <p:nvPr/>
        </p:nvSpPr>
        <p:spPr>
          <a:xfrm>
            <a:off x="7710453" y="2757866"/>
            <a:ext cx="529172" cy="16650"/>
          </a:xfrm>
          <a:custGeom>
            <a:rect b="b" l="l" r="r" t="t"/>
            <a:pathLst>
              <a:path extrusionOk="0" h="635" w="20182">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5"/>
          <p:cNvSpPr/>
          <p:nvPr/>
        </p:nvSpPr>
        <p:spPr>
          <a:xfrm>
            <a:off x="8192375" y="2143009"/>
            <a:ext cx="157451" cy="16650"/>
          </a:xfrm>
          <a:custGeom>
            <a:rect b="b" l="l" r="r" t="t"/>
            <a:pathLst>
              <a:path extrusionOk="0" h="635" w="6005">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5"/>
          <p:cNvSpPr/>
          <p:nvPr/>
        </p:nvSpPr>
        <p:spPr>
          <a:xfrm>
            <a:off x="8401400" y="2143009"/>
            <a:ext cx="209944" cy="16650"/>
          </a:xfrm>
          <a:custGeom>
            <a:rect b="b" l="l" r="r" t="t"/>
            <a:pathLst>
              <a:path extrusionOk="0" h="635" w="8007">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5"/>
          <p:cNvSpPr/>
          <p:nvPr/>
        </p:nvSpPr>
        <p:spPr>
          <a:xfrm>
            <a:off x="8401400" y="2220856"/>
            <a:ext cx="209944" cy="17515"/>
          </a:xfrm>
          <a:custGeom>
            <a:rect b="b" l="l" r="r" t="t"/>
            <a:pathLst>
              <a:path extrusionOk="0" h="668" w="8007">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5"/>
          <p:cNvSpPr/>
          <p:nvPr/>
        </p:nvSpPr>
        <p:spPr>
          <a:xfrm>
            <a:off x="7710453" y="2860202"/>
            <a:ext cx="80495" cy="16650"/>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5"/>
          <p:cNvSpPr/>
          <p:nvPr/>
        </p:nvSpPr>
        <p:spPr>
          <a:xfrm>
            <a:off x="7710453" y="2910938"/>
            <a:ext cx="80495" cy="17515"/>
          </a:xfrm>
          <a:custGeom>
            <a:rect b="b" l="l" r="r" t="t"/>
            <a:pathLst>
              <a:path extrusionOk="0" h="668" w="307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5"/>
          <p:cNvSpPr/>
          <p:nvPr/>
        </p:nvSpPr>
        <p:spPr>
          <a:xfrm>
            <a:off x="7811924" y="2910938"/>
            <a:ext cx="492438" cy="17515"/>
          </a:xfrm>
          <a:custGeom>
            <a:rect b="b" l="l" r="r" t="t"/>
            <a:pathLst>
              <a:path extrusionOk="0" h="668" w="18781">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5"/>
          <p:cNvSpPr/>
          <p:nvPr/>
        </p:nvSpPr>
        <p:spPr>
          <a:xfrm>
            <a:off x="7834656" y="2860202"/>
            <a:ext cx="79604" cy="16650"/>
          </a:xfrm>
          <a:custGeom>
            <a:rect b="b" l="l" r="r" t="t"/>
            <a:pathLst>
              <a:path extrusionOk="0" h="635" w="3036">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5"/>
          <p:cNvSpPr/>
          <p:nvPr/>
        </p:nvSpPr>
        <p:spPr>
          <a:xfrm>
            <a:off x="7957969" y="2860202"/>
            <a:ext cx="80495" cy="16650"/>
          </a:xfrm>
          <a:custGeom>
            <a:rect b="b" l="l" r="r" t="t"/>
            <a:pathLst>
              <a:path extrusionOk="0" h="635" w="307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5"/>
          <p:cNvSpPr/>
          <p:nvPr/>
        </p:nvSpPr>
        <p:spPr>
          <a:xfrm>
            <a:off x="8082172" y="2860202"/>
            <a:ext cx="79630" cy="16650"/>
          </a:xfrm>
          <a:custGeom>
            <a:rect b="b" l="l" r="r" t="t"/>
            <a:pathLst>
              <a:path extrusionOk="0" h="635" w="3037">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5"/>
          <p:cNvSpPr/>
          <p:nvPr/>
        </p:nvSpPr>
        <p:spPr>
          <a:xfrm>
            <a:off x="8206376" y="2860202"/>
            <a:ext cx="79604" cy="16650"/>
          </a:xfrm>
          <a:custGeom>
            <a:rect b="b" l="l" r="r" t="t"/>
            <a:pathLst>
              <a:path extrusionOk="0" h="635" w="3036">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5"/>
          <p:cNvSpPr/>
          <p:nvPr/>
        </p:nvSpPr>
        <p:spPr>
          <a:xfrm>
            <a:off x="8329688" y="2860202"/>
            <a:ext cx="80495" cy="16650"/>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5"/>
          <p:cNvSpPr/>
          <p:nvPr/>
        </p:nvSpPr>
        <p:spPr>
          <a:xfrm>
            <a:off x="8453892" y="2860202"/>
            <a:ext cx="54249" cy="16650"/>
          </a:xfrm>
          <a:custGeom>
            <a:rect b="b" l="l" r="r" t="t"/>
            <a:pathLst>
              <a:path extrusionOk="0" h="635" w="2069">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5"/>
          <p:cNvSpPr/>
          <p:nvPr/>
        </p:nvSpPr>
        <p:spPr>
          <a:xfrm>
            <a:off x="8287710" y="826690"/>
            <a:ext cx="856293" cy="784581"/>
          </a:xfrm>
          <a:custGeom>
            <a:rect b="b" l="l" r="r" t="t"/>
            <a:pathLst>
              <a:path extrusionOk="0" h="29923" w="32658">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5"/>
          <p:cNvSpPr/>
          <p:nvPr/>
        </p:nvSpPr>
        <p:spPr>
          <a:xfrm>
            <a:off x="8287710" y="819716"/>
            <a:ext cx="856293" cy="39382"/>
          </a:xfrm>
          <a:custGeom>
            <a:rect b="b" l="l" r="r" t="t"/>
            <a:pathLst>
              <a:path extrusionOk="0" h="1502" w="32658">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5"/>
          <p:cNvSpPr/>
          <p:nvPr/>
        </p:nvSpPr>
        <p:spPr>
          <a:xfrm>
            <a:off x="8287710" y="826690"/>
            <a:ext cx="856293" cy="120743"/>
          </a:xfrm>
          <a:custGeom>
            <a:rect b="b" l="l" r="r" t="t"/>
            <a:pathLst>
              <a:path extrusionOk="0" h="4605" w="32658">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rgbClr val="469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5"/>
          <p:cNvSpPr/>
          <p:nvPr/>
        </p:nvSpPr>
        <p:spPr>
          <a:xfrm>
            <a:off x="8334932" y="983249"/>
            <a:ext cx="765336" cy="588665"/>
          </a:xfrm>
          <a:custGeom>
            <a:rect b="b" l="l" r="r" t="t"/>
            <a:pathLst>
              <a:path extrusionOk="0" h="22451" w="29189">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5"/>
          <p:cNvSpPr/>
          <p:nvPr/>
        </p:nvSpPr>
        <p:spPr>
          <a:xfrm>
            <a:off x="8371666" y="1116211"/>
            <a:ext cx="544039" cy="13136"/>
          </a:xfrm>
          <a:custGeom>
            <a:rect b="b" l="l" r="r" t="t"/>
            <a:pathLst>
              <a:path extrusionOk="0" h="501" w="20749">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5"/>
          <p:cNvSpPr/>
          <p:nvPr/>
        </p:nvSpPr>
        <p:spPr>
          <a:xfrm>
            <a:off x="8948924" y="1116211"/>
            <a:ext cx="52492" cy="13136"/>
          </a:xfrm>
          <a:custGeom>
            <a:rect b="b" l="l" r="r" t="t"/>
            <a:pathLst>
              <a:path extrusionOk="0" h="501" w="2002">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5"/>
          <p:cNvSpPr/>
          <p:nvPr/>
        </p:nvSpPr>
        <p:spPr>
          <a:xfrm>
            <a:off x="9021527" y="1116211"/>
            <a:ext cx="42004" cy="13136"/>
          </a:xfrm>
          <a:custGeom>
            <a:rect b="b" l="l" r="r" t="t"/>
            <a:pathLst>
              <a:path extrusionOk="0" h="501" w="1602">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5"/>
          <p:cNvSpPr/>
          <p:nvPr/>
        </p:nvSpPr>
        <p:spPr>
          <a:xfrm>
            <a:off x="8371666" y="1176543"/>
            <a:ext cx="311389" cy="13162"/>
          </a:xfrm>
          <a:custGeom>
            <a:rect b="b" l="l" r="r" t="t"/>
            <a:pathLst>
              <a:path extrusionOk="0" h="502" w="11876">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5"/>
          <p:cNvSpPr/>
          <p:nvPr/>
        </p:nvSpPr>
        <p:spPr>
          <a:xfrm>
            <a:off x="8687406" y="1176543"/>
            <a:ext cx="98876" cy="13162"/>
          </a:xfrm>
          <a:custGeom>
            <a:rect b="b" l="l" r="r" t="t"/>
            <a:pathLst>
              <a:path extrusionOk="0" h="502" w="3771">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5"/>
          <p:cNvSpPr/>
          <p:nvPr/>
        </p:nvSpPr>
        <p:spPr>
          <a:xfrm>
            <a:off x="8720653" y="1211546"/>
            <a:ext cx="65629" cy="12271"/>
          </a:xfrm>
          <a:custGeom>
            <a:rect b="b" l="l" r="r" t="t"/>
            <a:pathLst>
              <a:path extrusionOk="0" h="468" w="2503">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5"/>
          <p:cNvSpPr/>
          <p:nvPr/>
        </p:nvSpPr>
        <p:spPr>
          <a:xfrm>
            <a:off x="8688298" y="1211546"/>
            <a:ext cx="19245" cy="12271"/>
          </a:xfrm>
          <a:custGeom>
            <a:rect b="b" l="l" r="r" t="t"/>
            <a:pathLst>
              <a:path extrusionOk="0" h="468" w="734">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5"/>
          <p:cNvSpPr/>
          <p:nvPr/>
        </p:nvSpPr>
        <p:spPr>
          <a:xfrm>
            <a:off x="8610451" y="1211546"/>
            <a:ext cx="59493" cy="12271"/>
          </a:xfrm>
          <a:custGeom>
            <a:rect b="b" l="l" r="r" t="t"/>
            <a:pathLst>
              <a:path extrusionOk="0" h="468" w="2269">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5"/>
          <p:cNvSpPr/>
          <p:nvPr/>
        </p:nvSpPr>
        <p:spPr>
          <a:xfrm>
            <a:off x="8526469" y="1211546"/>
            <a:ext cx="59519" cy="12271"/>
          </a:xfrm>
          <a:custGeom>
            <a:rect b="b" l="l" r="r" t="t"/>
            <a:pathLst>
              <a:path extrusionOk="0" h="468" w="227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5"/>
          <p:cNvSpPr/>
          <p:nvPr/>
        </p:nvSpPr>
        <p:spPr>
          <a:xfrm>
            <a:off x="8442513" y="1211546"/>
            <a:ext cx="59493" cy="12271"/>
          </a:xfrm>
          <a:custGeom>
            <a:rect b="b" l="l" r="r" t="t"/>
            <a:pathLst>
              <a:path extrusionOk="0" h="468" w="2269">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5"/>
          <p:cNvSpPr/>
          <p:nvPr/>
        </p:nvSpPr>
        <p:spPr>
          <a:xfrm>
            <a:off x="8442513" y="1253524"/>
            <a:ext cx="504683" cy="12271"/>
          </a:xfrm>
          <a:custGeom>
            <a:rect b="b" l="l" r="r" t="t"/>
            <a:pathLst>
              <a:path extrusionOk="0" h="468" w="19248">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5"/>
          <p:cNvSpPr/>
          <p:nvPr/>
        </p:nvSpPr>
        <p:spPr>
          <a:xfrm>
            <a:off x="8371666" y="1211546"/>
            <a:ext cx="29760" cy="12271"/>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5"/>
          <p:cNvSpPr/>
          <p:nvPr/>
        </p:nvSpPr>
        <p:spPr>
          <a:xfrm>
            <a:off x="8371666" y="1253524"/>
            <a:ext cx="29760" cy="12271"/>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5"/>
          <p:cNvSpPr/>
          <p:nvPr/>
        </p:nvSpPr>
        <p:spPr>
          <a:xfrm>
            <a:off x="8371666" y="1295502"/>
            <a:ext cx="29760" cy="12271"/>
          </a:xfrm>
          <a:custGeom>
            <a:rect b="b" l="l" r="r" t="t"/>
            <a:pathLst>
              <a:path extrusionOk="0" h="468" w="1135">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5"/>
          <p:cNvSpPr/>
          <p:nvPr/>
        </p:nvSpPr>
        <p:spPr>
          <a:xfrm>
            <a:off x="8977792" y="1253524"/>
            <a:ext cx="74360" cy="12271"/>
          </a:xfrm>
          <a:custGeom>
            <a:rect b="b" l="l" r="r" t="t"/>
            <a:pathLst>
              <a:path extrusionOk="0" h="468" w="2836">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5"/>
          <p:cNvSpPr/>
          <p:nvPr/>
        </p:nvSpPr>
        <p:spPr>
          <a:xfrm>
            <a:off x="8440756" y="1295502"/>
            <a:ext cx="213457" cy="12271"/>
          </a:xfrm>
          <a:custGeom>
            <a:rect b="b" l="l" r="r" t="t"/>
            <a:pathLst>
              <a:path extrusionOk="0" h="468" w="8141">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5"/>
          <p:cNvSpPr/>
          <p:nvPr/>
        </p:nvSpPr>
        <p:spPr>
          <a:xfrm>
            <a:off x="8720653" y="1349725"/>
            <a:ext cx="240542" cy="13136"/>
          </a:xfrm>
          <a:custGeom>
            <a:rect b="b" l="l" r="r" t="t"/>
            <a:pathLst>
              <a:path extrusionOk="0" h="501" w="9174">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5"/>
          <p:cNvSpPr/>
          <p:nvPr/>
        </p:nvSpPr>
        <p:spPr>
          <a:xfrm>
            <a:off x="8882456" y="1320857"/>
            <a:ext cx="78739" cy="13162"/>
          </a:xfrm>
          <a:custGeom>
            <a:rect b="b" l="l" r="r" t="t"/>
            <a:pathLst>
              <a:path extrusionOk="0" h="502" w="3003">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5"/>
          <p:cNvSpPr/>
          <p:nvPr/>
        </p:nvSpPr>
        <p:spPr>
          <a:xfrm>
            <a:off x="8371666" y="1058474"/>
            <a:ext cx="251922" cy="13162"/>
          </a:xfrm>
          <a:custGeom>
            <a:rect b="b" l="l" r="r" t="t"/>
            <a:pathLst>
              <a:path extrusionOk="0" h="502" w="9608">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5"/>
          <p:cNvSpPr/>
          <p:nvPr/>
        </p:nvSpPr>
        <p:spPr>
          <a:xfrm>
            <a:off x="8371666" y="1467793"/>
            <a:ext cx="406725" cy="12271"/>
          </a:xfrm>
          <a:custGeom>
            <a:rect b="b" l="l" r="r" t="t"/>
            <a:pathLst>
              <a:path extrusionOk="0" h="468" w="15512">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5"/>
          <p:cNvSpPr/>
          <p:nvPr/>
        </p:nvSpPr>
        <p:spPr>
          <a:xfrm>
            <a:off x="8741629" y="1392595"/>
            <a:ext cx="120743" cy="12271"/>
          </a:xfrm>
          <a:custGeom>
            <a:rect b="b" l="l" r="r" t="t"/>
            <a:pathLst>
              <a:path extrusionOk="0" h="468" w="4605">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5"/>
          <p:cNvSpPr/>
          <p:nvPr/>
        </p:nvSpPr>
        <p:spPr>
          <a:xfrm>
            <a:off x="8902567" y="1392595"/>
            <a:ext cx="160965" cy="12271"/>
          </a:xfrm>
          <a:custGeom>
            <a:rect b="b" l="l" r="r" t="t"/>
            <a:pathLst>
              <a:path extrusionOk="0" h="468" w="6139">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5"/>
          <p:cNvSpPr/>
          <p:nvPr/>
        </p:nvSpPr>
        <p:spPr>
          <a:xfrm>
            <a:off x="8902567" y="1452062"/>
            <a:ext cx="160965" cy="13136"/>
          </a:xfrm>
          <a:custGeom>
            <a:rect b="b" l="l" r="r" t="t"/>
            <a:pathLst>
              <a:path extrusionOk="0" h="501" w="6139">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5"/>
          <p:cNvSpPr/>
          <p:nvPr/>
        </p:nvSpPr>
        <p:spPr>
          <a:xfrm>
            <a:off x="8371666" y="1508906"/>
            <a:ext cx="61250" cy="13136"/>
          </a:xfrm>
          <a:custGeom>
            <a:rect b="b" l="l" r="r" t="t"/>
            <a:pathLst>
              <a:path extrusionOk="0" h="501" w="2336">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5"/>
          <p:cNvSpPr/>
          <p:nvPr/>
        </p:nvSpPr>
        <p:spPr>
          <a:xfrm>
            <a:off x="8448648" y="1508906"/>
            <a:ext cx="378722" cy="13136"/>
          </a:xfrm>
          <a:custGeom>
            <a:rect b="b" l="l" r="r" t="t"/>
            <a:pathLst>
              <a:path extrusionOk="0" h="501" w="14444">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94" name="Google Shape;694;p25"/>
          <p:cNvPicPr preferRelativeResize="0"/>
          <p:nvPr/>
        </p:nvPicPr>
        <p:blipFill>
          <a:blip r:embed="rId3">
            <a:alphaModFix/>
          </a:blip>
          <a:stretch>
            <a:fillRect/>
          </a:stretch>
        </p:blipFill>
        <p:spPr>
          <a:xfrm>
            <a:off x="871913" y="728775"/>
            <a:ext cx="1647600" cy="1647600"/>
          </a:xfrm>
          <a:prstGeom prst="roundRect">
            <a:avLst>
              <a:gd fmla="val 16667" name="adj"/>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7" name="Shape 937"/>
        <p:cNvGrpSpPr/>
        <p:nvPr/>
      </p:nvGrpSpPr>
      <p:grpSpPr>
        <a:xfrm>
          <a:off x="0" y="0"/>
          <a:ext cx="0" cy="0"/>
          <a:chOff x="0" y="0"/>
          <a:chExt cx="0" cy="0"/>
        </a:xfrm>
      </p:grpSpPr>
      <p:sp>
        <p:nvSpPr>
          <p:cNvPr id="938" name="Google Shape;938;p34"/>
          <p:cNvSpPr txBox="1"/>
          <p:nvPr>
            <p:ph type="title"/>
          </p:nvPr>
        </p:nvSpPr>
        <p:spPr>
          <a:xfrm>
            <a:off x="4939700" y="1288261"/>
            <a:ext cx="1905300" cy="9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Frontend:</a:t>
            </a:r>
            <a:endParaRPr/>
          </a:p>
          <a:p>
            <a:pPr indent="0" lvl="0" marL="0" rtl="0" algn="l">
              <a:spcBef>
                <a:spcPts val="0"/>
              </a:spcBef>
              <a:spcAft>
                <a:spcPts val="0"/>
              </a:spcAft>
              <a:buNone/>
            </a:pPr>
            <a:r>
              <a:rPr lang="en"/>
              <a:t>Sign Up Page</a:t>
            </a:r>
            <a:endParaRPr/>
          </a:p>
        </p:txBody>
      </p:sp>
      <p:pic>
        <p:nvPicPr>
          <p:cNvPr id="939" name="Google Shape;939;p34"/>
          <p:cNvPicPr preferRelativeResize="0"/>
          <p:nvPr/>
        </p:nvPicPr>
        <p:blipFill>
          <a:blip r:embed="rId3">
            <a:alphaModFix/>
          </a:blip>
          <a:stretch>
            <a:fillRect/>
          </a:stretch>
        </p:blipFill>
        <p:spPr>
          <a:xfrm>
            <a:off x="1127875" y="152400"/>
            <a:ext cx="2379600" cy="4838700"/>
          </a:xfrm>
          <a:prstGeom prst="roundRect">
            <a:avLst>
              <a:gd fmla="val 16667" name="adj"/>
            </a:avLst>
          </a:prstGeom>
          <a:noFill/>
          <a:ln>
            <a:noFill/>
          </a:ln>
        </p:spPr>
      </p:pic>
      <p:sp>
        <p:nvSpPr>
          <p:cNvPr id="940" name="Google Shape;940;p34"/>
          <p:cNvSpPr txBox="1"/>
          <p:nvPr/>
        </p:nvSpPr>
        <p:spPr>
          <a:xfrm>
            <a:off x="4907025" y="2335275"/>
            <a:ext cx="2542200" cy="1262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Skeleton for email </a:t>
            </a:r>
            <a:r>
              <a:rPr lang="en">
                <a:solidFill>
                  <a:schemeClr val="dk1"/>
                </a:solidFill>
                <a:latin typeface="Roboto"/>
                <a:ea typeface="Roboto"/>
                <a:cs typeface="Roboto"/>
                <a:sym typeface="Roboto"/>
              </a:rPr>
              <a:t>verification</a:t>
            </a:r>
            <a:r>
              <a:rPr lang="en">
                <a:solidFill>
                  <a:schemeClr val="dk1"/>
                </a:solidFill>
                <a:latin typeface="Roboto"/>
                <a:ea typeface="Roboto"/>
                <a:cs typeface="Roboto"/>
                <a:sym typeface="Roboto"/>
              </a:rPr>
              <a:t> in place once implemented in backend</a:t>
            </a:r>
            <a:endParaRPr>
              <a:solidFill>
                <a:schemeClr val="dk1"/>
              </a:solidFill>
              <a:latin typeface="Roboto"/>
              <a:ea typeface="Roboto"/>
              <a:cs typeface="Roboto"/>
              <a:sym typeface="Roboto"/>
            </a:endParaRPr>
          </a:p>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Form validation</a:t>
            </a:r>
            <a:endParaRPr>
              <a:solidFill>
                <a:schemeClr val="dk1"/>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4" name="Shape 944"/>
        <p:cNvGrpSpPr/>
        <p:nvPr/>
      </p:nvGrpSpPr>
      <p:grpSpPr>
        <a:xfrm>
          <a:off x="0" y="0"/>
          <a:ext cx="0" cy="0"/>
          <a:chOff x="0" y="0"/>
          <a:chExt cx="0" cy="0"/>
        </a:xfrm>
      </p:grpSpPr>
      <p:sp>
        <p:nvSpPr>
          <p:cNvPr id="945" name="Google Shape;945;p35"/>
          <p:cNvSpPr txBox="1"/>
          <p:nvPr>
            <p:ph type="title"/>
          </p:nvPr>
        </p:nvSpPr>
        <p:spPr>
          <a:xfrm>
            <a:off x="4939700" y="1288261"/>
            <a:ext cx="1905300" cy="9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Frontend:</a:t>
            </a:r>
            <a:endParaRPr/>
          </a:p>
          <a:p>
            <a:pPr indent="0" lvl="0" marL="0" rtl="0" algn="l">
              <a:spcBef>
                <a:spcPts val="0"/>
              </a:spcBef>
              <a:spcAft>
                <a:spcPts val="0"/>
              </a:spcAft>
              <a:buNone/>
            </a:pPr>
            <a:r>
              <a:rPr lang="en"/>
              <a:t>Login Page</a:t>
            </a:r>
            <a:endParaRPr/>
          </a:p>
        </p:txBody>
      </p:sp>
      <p:pic>
        <p:nvPicPr>
          <p:cNvPr id="946" name="Google Shape;946;p35"/>
          <p:cNvPicPr preferRelativeResize="0"/>
          <p:nvPr/>
        </p:nvPicPr>
        <p:blipFill rotWithShape="1">
          <a:blip r:embed="rId3">
            <a:alphaModFix/>
          </a:blip>
          <a:srcRect b="0" l="0" r="0" t="1332"/>
          <a:stretch/>
        </p:blipFill>
        <p:spPr>
          <a:xfrm>
            <a:off x="1246125" y="216775"/>
            <a:ext cx="2284200" cy="4774200"/>
          </a:xfrm>
          <a:prstGeom prst="roundRect">
            <a:avLst>
              <a:gd fmla="val 18779" name="adj"/>
            </a:avLst>
          </a:prstGeom>
          <a:noFill/>
          <a:ln>
            <a:noFill/>
          </a:ln>
        </p:spPr>
      </p:pic>
      <p:sp>
        <p:nvSpPr>
          <p:cNvPr id="947" name="Google Shape;947;p35"/>
          <p:cNvSpPr txBox="1"/>
          <p:nvPr/>
        </p:nvSpPr>
        <p:spPr>
          <a:xfrm>
            <a:off x="4939700" y="2364825"/>
            <a:ext cx="35382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Auto-login with cached credentials</a:t>
            </a:r>
            <a:endParaRPr>
              <a:solidFill>
                <a:schemeClr val="dk1"/>
              </a:solidFill>
              <a:latin typeface="Roboto"/>
              <a:ea typeface="Roboto"/>
              <a:cs typeface="Roboto"/>
              <a:sym typeface="Roboto"/>
            </a:endParaRPr>
          </a:p>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Form validation</a:t>
            </a:r>
            <a:endParaRPr>
              <a:solidFill>
                <a:schemeClr val="dk1"/>
              </a:solidFill>
              <a:latin typeface="Roboto"/>
              <a:ea typeface="Roboto"/>
              <a:cs typeface="Roboto"/>
              <a:sym typeface="Roboto"/>
            </a:endParaRPr>
          </a:p>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Forgot Password not implemented yet</a:t>
            </a:r>
            <a:endParaRPr>
              <a:solidFill>
                <a:schemeClr val="dk1"/>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1" name="Shape 951"/>
        <p:cNvGrpSpPr/>
        <p:nvPr/>
      </p:nvGrpSpPr>
      <p:grpSpPr>
        <a:xfrm>
          <a:off x="0" y="0"/>
          <a:ext cx="0" cy="0"/>
          <a:chOff x="0" y="0"/>
          <a:chExt cx="0" cy="0"/>
        </a:xfrm>
      </p:grpSpPr>
      <p:sp>
        <p:nvSpPr>
          <p:cNvPr id="952" name="Google Shape;952;p36"/>
          <p:cNvSpPr txBox="1"/>
          <p:nvPr>
            <p:ph type="title"/>
          </p:nvPr>
        </p:nvSpPr>
        <p:spPr>
          <a:xfrm>
            <a:off x="1095975" y="1331825"/>
            <a:ext cx="2617200" cy="2390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3700"/>
              <a:t>Save DCT Food Stations in DCT Backend</a:t>
            </a:r>
            <a:endParaRPr sz="3700"/>
          </a:p>
        </p:txBody>
      </p:sp>
      <p:pic>
        <p:nvPicPr>
          <p:cNvPr id="953" name="Google Shape;953;p36"/>
          <p:cNvPicPr preferRelativeResize="0"/>
          <p:nvPr/>
        </p:nvPicPr>
        <p:blipFill rotWithShape="1">
          <a:blip r:embed="rId3">
            <a:alphaModFix/>
          </a:blip>
          <a:srcRect b="4785" l="6951" r="29447" t="15716"/>
          <a:stretch/>
        </p:blipFill>
        <p:spPr>
          <a:xfrm>
            <a:off x="3891875" y="852950"/>
            <a:ext cx="5031173" cy="3537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7" name="Shape 957"/>
        <p:cNvGrpSpPr/>
        <p:nvPr/>
      </p:nvGrpSpPr>
      <p:grpSpPr>
        <a:xfrm>
          <a:off x="0" y="0"/>
          <a:ext cx="0" cy="0"/>
          <a:chOff x="0" y="0"/>
          <a:chExt cx="0" cy="0"/>
        </a:xfrm>
      </p:grpSpPr>
      <p:sp>
        <p:nvSpPr>
          <p:cNvPr id="958" name="Google Shape;958;p37"/>
          <p:cNvSpPr txBox="1"/>
          <p:nvPr>
            <p:ph type="title"/>
          </p:nvPr>
        </p:nvSpPr>
        <p:spPr>
          <a:xfrm>
            <a:off x="1037475" y="1478075"/>
            <a:ext cx="2617200" cy="877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3700"/>
              <a:t>Food Station Object</a:t>
            </a:r>
            <a:endParaRPr sz="3700"/>
          </a:p>
        </p:txBody>
      </p:sp>
      <p:pic>
        <p:nvPicPr>
          <p:cNvPr id="959" name="Google Shape;959;p37"/>
          <p:cNvPicPr preferRelativeResize="0"/>
          <p:nvPr/>
        </p:nvPicPr>
        <p:blipFill>
          <a:blip r:embed="rId3">
            <a:alphaModFix/>
          </a:blip>
          <a:stretch>
            <a:fillRect/>
          </a:stretch>
        </p:blipFill>
        <p:spPr>
          <a:xfrm>
            <a:off x="4465275" y="433900"/>
            <a:ext cx="3543100" cy="38076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3" name="Shape 963"/>
        <p:cNvGrpSpPr/>
        <p:nvPr/>
      </p:nvGrpSpPr>
      <p:grpSpPr>
        <a:xfrm>
          <a:off x="0" y="0"/>
          <a:ext cx="0" cy="0"/>
          <a:chOff x="0" y="0"/>
          <a:chExt cx="0" cy="0"/>
        </a:xfrm>
      </p:grpSpPr>
      <p:sp>
        <p:nvSpPr>
          <p:cNvPr id="964" name="Google Shape;964;p38"/>
          <p:cNvSpPr txBox="1"/>
          <p:nvPr>
            <p:ph type="title"/>
          </p:nvPr>
        </p:nvSpPr>
        <p:spPr>
          <a:xfrm>
            <a:off x="1082050" y="1733325"/>
            <a:ext cx="2617200" cy="877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Food Stations Object Continued</a:t>
            </a:r>
            <a:endParaRPr/>
          </a:p>
          <a:p>
            <a:pPr indent="0" lvl="0" marL="0" rtl="0" algn="r">
              <a:spcBef>
                <a:spcPts val="0"/>
              </a:spcBef>
              <a:spcAft>
                <a:spcPts val="0"/>
              </a:spcAft>
              <a:buNone/>
            </a:pPr>
            <a:r>
              <a:t/>
            </a:r>
            <a:endParaRPr/>
          </a:p>
        </p:txBody>
      </p:sp>
      <p:sp>
        <p:nvSpPr>
          <p:cNvPr id="965" name="Google Shape;965;p38"/>
          <p:cNvSpPr txBox="1"/>
          <p:nvPr>
            <p:ph idx="2" type="body"/>
          </p:nvPr>
        </p:nvSpPr>
        <p:spPr>
          <a:xfrm>
            <a:off x="4001475" y="1440000"/>
            <a:ext cx="4422600" cy="226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966" name="Google Shape;966;p38"/>
          <p:cNvPicPr preferRelativeResize="0"/>
          <p:nvPr/>
        </p:nvPicPr>
        <p:blipFill>
          <a:blip r:embed="rId3">
            <a:alphaModFix/>
          </a:blip>
          <a:stretch>
            <a:fillRect/>
          </a:stretch>
        </p:blipFill>
        <p:spPr>
          <a:xfrm>
            <a:off x="3864975" y="758300"/>
            <a:ext cx="4761626" cy="32736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0" name="Shape 970"/>
        <p:cNvGrpSpPr/>
        <p:nvPr/>
      </p:nvGrpSpPr>
      <p:grpSpPr>
        <a:xfrm>
          <a:off x="0" y="0"/>
          <a:ext cx="0" cy="0"/>
          <a:chOff x="0" y="0"/>
          <a:chExt cx="0" cy="0"/>
        </a:xfrm>
      </p:grpSpPr>
      <p:sp>
        <p:nvSpPr>
          <p:cNvPr id="971" name="Google Shape;971;p39"/>
          <p:cNvSpPr txBox="1"/>
          <p:nvPr>
            <p:ph type="title"/>
          </p:nvPr>
        </p:nvSpPr>
        <p:spPr>
          <a:xfrm>
            <a:off x="1337400" y="391025"/>
            <a:ext cx="2617200" cy="877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Other Backend Change</a:t>
            </a:r>
            <a:endParaRPr/>
          </a:p>
        </p:txBody>
      </p:sp>
      <p:sp>
        <p:nvSpPr>
          <p:cNvPr id="972" name="Google Shape;972;p39"/>
          <p:cNvSpPr txBox="1"/>
          <p:nvPr>
            <p:ph idx="2" type="body"/>
          </p:nvPr>
        </p:nvSpPr>
        <p:spPr>
          <a:xfrm>
            <a:off x="1337400" y="1482725"/>
            <a:ext cx="3864900" cy="28230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SzPts val="1400"/>
              <a:buChar char="-"/>
            </a:pPr>
            <a:r>
              <a:rPr lang="en"/>
              <a:t>Refactoring code to utilize PyDantic</a:t>
            </a:r>
            <a:endParaRPr/>
          </a:p>
          <a:p>
            <a:pPr indent="-317500" lvl="1" marL="914400" rtl="0" algn="l">
              <a:lnSpc>
                <a:spcPct val="200000"/>
              </a:lnSpc>
              <a:spcBef>
                <a:spcPts val="0"/>
              </a:spcBef>
              <a:spcAft>
                <a:spcPts val="0"/>
              </a:spcAft>
              <a:buSzPts val="1400"/>
              <a:buChar char="-"/>
            </a:pPr>
            <a:r>
              <a:rPr lang="en"/>
              <a:t>Automatic Data Validation</a:t>
            </a:r>
            <a:endParaRPr/>
          </a:p>
          <a:p>
            <a:pPr indent="-317500" lvl="1" marL="914400" rtl="0" algn="l">
              <a:lnSpc>
                <a:spcPct val="200000"/>
              </a:lnSpc>
              <a:spcBef>
                <a:spcPts val="0"/>
              </a:spcBef>
              <a:spcAft>
                <a:spcPts val="0"/>
              </a:spcAft>
              <a:buSzPts val="1400"/>
              <a:buChar char="-"/>
            </a:pPr>
            <a:r>
              <a:rPr lang="en"/>
              <a:t>Easier Database Storage</a:t>
            </a:r>
            <a:endParaRPr/>
          </a:p>
        </p:txBody>
      </p:sp>
      <p:pic>
        <p:nvPicPr>
          <p:cNvPr id="973" name="Google Shape;973;p39"/>
          <p:cNvPicPr preferRelativeResize="0"/>
          <p:nvPr/>
        </p:nvPicPr>
        <p:blipFill>
          <a:blip r:embed="rId3">
            <a:alphaModFix/>
          </a:blip>
          <a:stretch>
            <a:fillRect/>
          </a:stretch>
        </p:blipFill>
        <p:spPr>
          <a:xfrm>
            <a:off x="5337475" y="773325"/>
            <a:ext cx="3466763" cy="372600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977" name="Shape 977"/>
        <p:cNvGrpSpPr/>
        <p:nvPr/>
      </p:nvGrpSpPr>
      <p:grpSpPr>
        <a:xfrm>
          <a:off x="0" y="0"/>
          <a:ext cx="0" cy="0"/>
          <a:chOff x="0" y="0"/>
          <a:chExt cx="0" cy="0"/>
        </a:xfrm>
      </p:grpSpPr>
      <p:sp>
        <p:nvSpPr>
          <p:cNvPr id="978" name="Google Shape;978;p40"/>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Web Scraper Timeline</a:t>
            </a:r>
            <a:endParaRPr/>
          </a:p>
        </p:txBody>
      </p:sp>
      <p:cxnSp>
        <p:nvCxnSpPr>
          <p:cNvPr id="979" name="Google Shape;979;p40"/>
          <p:cNvCxnSpPr/>
          <p:nvPr/>
        </p:nvCxnSpPr>
        <p:spPr>
          <a:xfrm rot="10800000">
            <a:off x="771450" y="2796675"/>
            <a:ext cx="7601100" cy="0"/>
          </a:xfrm>
          <a:prstGeom prst="straightConnector1">
            <a:avLst/>
          </a:prstGeom>
          <a:noFill/>
          <a:ln cap="flat" cmpd="sng" w="28575">
            <a:solidFill>
              <a:schemeClr val="dk1"/>
            </a:solidFill>
            <a:prstDash val="solid"/>
            <a:round/>
            <a:headEnd len="med" w="med" type="none"/>
            <a:tailEnd len="med" w="med" type="none"/>
          </a:ln>
        </p:spPr>
      </p:cxnSp>
      <p:sp>
        <p:nvSpPr>
          <p:cNvPr id="980" name="Google Shape;980;p40"/>
          <p:cNvSpPr txBox="1"/>
          <p:nvPr/>
        </p:nvSpPr>
        <p:spPr>
          <a:xfrm>
            <a:off x="917250" y="2958525"/>
            <a:ext cx="1323000" cy="36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Oswald"/>
                <a:ea typeface="Oswald"/>
                <a:cs typeface="Oswald"/>
                <a:sym typeface="Oswald"/>
              </a:rPr>
              <a:t>Install</a:t>
            </a:r>
            <a:endParaRPr sz="1800">
              <a:solidFill>
                <a:schemeClr val="accent1"/>
              </a:solidFill>
              <a:latin typeface="Oswald"/>
              <a:ea typeface="Oswald"/>
              <a:cs typeface="Oswald"/>
              <a:sym typeface="Oswald"/>
            </a:endParaRPr>
          </a:p>
        </p:txBody>
      </p:sp>
      <p:sp>
        <p:nvSpPr>
          <p:cNvPr id="981" name="Google Shape;981;p40"/>
          <p:cNvSpPr txBox="1"/>
          <p:nvPr/>
        </p:nvSpPr>
        <p:spPr>
          <a:xfrm>
            <a:off x="872400" y="3274125"/>
            <a:ext cx="1412700" cy="750000"/>
          </a:xfrm>
          <a:prstGeom prst="rect">
            <a:avLst/>
          </a:prstGeom>
          <a:noFill/>
          <a:ln>
            <a:noFill/>
          </a:ln>
        </p:spPr>
        <p:txBody>
          <a:bodyPr anchorCtr="0" anchor="t" bIns="91425" lIns="91425" spcFirstLastPara="1" rIns="91425" wrap="square" tIns="91425">
            <a:normAutofit/>
          </a:bodyPr>
          <a:lstStyle/>
          <a:p>
            <a:pPr indent="0" lvl="0" marL="0" rtl="0" algn="ctr">
              <a:lnSpc>
                <a:spcPct val="80000"/>
              </a:lnSpc>
              <a:spcBef>
                <a:spcPts val="0"/>
              </a:spcBef>
              <a:spcAft>
                <a:spcPts val="1600"/>
              </a:spcAft>
              <a:buNone/>
            </a:pPr>
            <a:r>
              <a:rPr lang="en" sz="1200">
                <a:solidFill>
                  <a:schemeClr val="dk1"/>
                </a:solidFill>
                <a:latin typeface="Roboto"/>
                <a:ea typeface="Roboto"/>
                <a:cs typeface="Roboto"/>
                <a:sym typeface="Roboto"/>
              </a:rPr>
              <a:t>GitHub, Requests, BeautifulSoup</a:t>
            </a:r>
            <a:endParaRPr sz="1200">
              <a:solidFill>
                <a:schemeClr val="dk1"/>
              </a:solidFill>
              <a:latin typeface="Roboto"/>
              <a:ea typeface="Roboto"/>
              <a:cs typeface="Roboto"/>
              <a:sym typeface="Roboto"/>
            </a:endParaRPr>
          </a:p>
        </p:txBody>
      </p:sp>
      <p:sp>
        <p:nvSpPr>
          <p:cNvPr id="982" name="Google Shape;982;p40"/>
          <p:cNvSpPr txBox="1"/>
          <p:nvPr/>
        </p:nvSpPr>
        <p:spPr>
          <a:xfrm>
            <a:off x="2413875" y="2958525"/>
            <a:ext cx="1323000" cy="36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2"/>
                </a:solidFill>
                <a:latin typeface="Oswald"/>
                <a:ea typeface="Oswald"/>
                <a:cs typeface="Oswald"/>
                <a:sym typeface="Oswald"/>
              </a:rPr>
              <a:t>Research</a:t>
            </a:r>
            <a:endParaRPr sz="1800">
              <a:solidFill>
                <a:schemeClr val="accent2"/>
              </a:solidFill>
              <a:latin typeface="Oswald"/>
              <a:ea typeface="Oswald"/>
              <a:cs typeface="Oswald"/>
              <a:sym typeface="Oswald"/>
            </a:endParaRPr>
          </a:p>
        </p:txBody>
      </p:sp>
      <p:sp>
        <p:nvSpPr>
          <p:cNvPr id="983" name="Google Shape;983;p40"/>
          <p:cNvSpPr txBox="1"/>
          <p:nvPr/>
        </p:nvSpPr>
        <p:spPr>
          <a:xfrm>
            <a:off x="2369025" y="3274125"/>
            <a:ext cx="1412700" cy="7500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1600"/>
              </a:spcAft>
              <a:buNone/>
            </a:pPr>
            <a:r>
              <a:rPr lang="en" sz="1200">
                <a:solidFill>
                  <a:schemeClr val="dk1"/>
                </a:solidFill>
                <a:latin typeface="Roboto"/>
                <a:ea typeface="Roboto"/>
                <a:cs typeface="Roboto"/>
                <a:sym typeface="Roboto"/>
              </a:rPr>
              <a:t>Base URL, Inspect-Element </a:t>
            </a:r>
            <a:endParaRPr sz="1200">
              <a:solidFill>
                <a:schemeClr val="dk1"/>
              </a:solidFill>
              <a:latin typeface="Roboto"/>
              <a:ea typeface="Roboto"/>
              <a:cs typeface="Roboto"/>
              <a:sym typeface="Roboto"/>
            </a:endParaRPr>
          </a:p>
        </p:txBody>
      </p:sp>
      <p:sp>
        <p:nvSpPr>
          <p:cNvPr id="984" name="Google Shape;984;p40"/>
          <p:cNvSpPr txBox="1"/>
          <p:nvPr/>
        </p:nvSpPr>
        <p:spPr>
          <a:xfrm>
            <a:off x="3412650" y="2958513"/>
            <a:ext cx="2318700" cy="36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Oswald"/>
                <a:ea typeface="Oswald"/>
                <a:cs typeface="Oswald"/>
                <a:sym typeface="Oswald"/>
              </a:rPr>
              <a:t>First Scrape</a:t>
            </a:r>
            <a:endParaRPr sz="1800">
              <a:solidFill>
                <a:schemeClr val="accent3"/>
              </a:solidFill>
              <a:latin typeface="Oswald"/>
              <a:ea typeface="Oswald"/>
              <a:cs typeface="Oswald"/>
              <a:sym typeface="Oswald"/>
            </a:endParaRPr>
          </a:p>
        </p:txBody>
      </p:sp>
      <p:sp>
        <p:nvSpPr>
          <p:cNvPr id="985" name="Google Shape;985;p40"/>
          <p:cNvSpPr txBox="1"/>
          <p:nvPr/>
        </p:nvSpPr>
        <p:spPr>
          <a:xfrm>
            <a:off x="3865650" y="3277788"/>
            <a:ext cx="1412700" cy="7500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1600"/>
              </a:spcAft>
              <a:buNone/>
            </a:pPr>
            <a:r>
              <a:rPr lang="en" sz="1200">
                <a:solidFill>
                  <a:schemeClr val="dk1"/>
                </a:solidFill>
                <a:latin typeface="Roboto"/>
                <a:ea typeface="Roboto"/>
                <a:cs typeface="Roboto"/>
                <a:sym typeface="Roboto"/>
              </a:rPr>
              <a:t>Html.parser, soup.find(), print(mealmenu)</a:t>
            </a:r>
            <a:endParaRPr sz="1200">
              <a:solidFill>
                <a:schemeClr val="dk1"/>
              </a:solidFill>
              <a:latin typeface="Roboto"/>
              <a:ea typeface="Roboto"/>
              <a:cs typeface="Roboto"/>
              <a:sym typeface="Roboto"/>
            </a:endParaRPr>
          </a:p>
        </p:txBody>
      </p:sp>
      <p:sp>
        <p:nvSpPr>
          <p:cNvPr id="986" name="Google Shape;986;p40"/>
          <p:cNvSpPr txBox="1"/>
          <p:nvPr/>
        </p:nvSpPr>
        <p:spPr>
          <a:xfrm>
            <a:off x="5407125" y="1502813"/>
            <a:ext cx="1323000" cy="369600"/>
          </a:xfrm>
          <a:prstGeom prst="rect">
            <a:avLst/>
          </a:prstGeom>
          <a:noFill/>
          <a:ln>
            <a:noFill/>
          </a:ln>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lang="en" sz="1800">
                <a:solidFill>
                  <a:schemeClr val="accent4"/>
                </a:solidFill>
                <a:latin typeface="Oswald"/>
                <a:ea typeface="Oswald"/>
                <a:cs typeface="Oswald"/>
                <a:sym typeface="Oswald"/>
              </a:rPr>
              <a:t>More Scrapes</a:t>
            </a:r>
            <a:endParaRPr sz="1800">
              <a:solidFill>
                <a:schemeClr val="accent4"/>
              </a:solidFill>
              <a:latin typeface="Oswald"/>
              <a:ea typeface="Oswald"/>
              <a:cs typeface="Oswald"/>
              <a:sym typeface="Oswald"/>
            </a:endParaRPr>
          </a:p>
        </p:txBody>
      </p:sp>
      <p:sp>
        <p:nvSpPr>
          <p:cNvPr id="987" name="Google Shape;987;p40"/>
          <p:cNvSpPr txBox="1"/>
          <p:nvPr/>
        </p:nvSpPr>
        <p:spPr>
          <a:xfrm>
            <a:off x="5362275" y="1818413"/>
            <a:ext cx="1412700" cy="750000"/>
          </a:xfrm>
          <a:prstGeom prst="rect">
            <a:avLst/>
          </a:prstGeom>
          <a:noFill/>
          <a:ln>
            <a:noFill/>
          </a:ln>
        </p:spPr>
        <p:txBody>
          <a:bodyPr anchorCtr="0" anchor="t" bIns="91425" lIns="91425" spcFirstLastPara="1" rIns="91425" wrap="square" tIns="91425">
            <a:noAutofit/>
          </a:bodyPr>
          <a:lstStyle/>
          <a:p>
            <a:pPr indent="0" lvl="0" marL="0" rtl="0" algn="ctr">
              <a:lnSpc>
                <a:spcPct val="80000"/>
              </a:lnSpc>
              <a:spcBef>
                <a:spcPts val="0"/>
              </a:spcBef>
              <a:spcAft>
                <a:spcPts val="1600"/>
              </a:spcAft>
              <a:buSzPts val="852"/>
              <a:buNone/>
            </a:pPr>
            <a:r>
              <a:rPr lang="en" sz="1385">
                <a:solidFill>
                  <a:schemeClr val="dk1"/>
                </a:solidFill>
                <a:latin typeface="Roboto"/>
                <a:ea typeface="Roboto"/>
                <a:cs typeface="Roboto"/>
                <a:sym typeface="Roboto"/>
              </a:rPr>
              <a:t>Get more data (ex: mealtimes, food-items, stations)</a:t>
            </a:r>
            <a:endParaRPr sz="1385">
              <a:solidFill>
                <a:schemeClr val="dk1"/>
              </a:solidFill>
              <a:latin typeface="Roboto"/>
              <a:ea typeface="Roboto"/>
              <a:cs typeface="Roboto"/>
              <a:sym typeface="Roboto"/>
            </a:endParaRPr>
          </a:p>
        </p:txBody>
      </p:sp>
      <p:sp>
        <p:nvSpPr>
          <p:cNvPr id="988" name="Google Shape;988;p40"/>
          <p:cNvSpPr txBox="1"/>
          <p:nvPr/>
        </p:nvSpPr>
        <p:spPr>
          <a:xfrm>
            <a:off x="6903750" y="2958525"/>
            <a:ext cx="1323000" cy="369600"/>
          </a:xfrm>
          <a:prstGeom prst="rect">
            <a:avLst/>
          </a:prstGeom>
          <a:noFill/>
          <a:ln>
            <a:noFill/>
          </a:ln>
        </p:spPr>
        <p:txBody>
          <a:bodyPr anchorCtr="0" anchor="t" bIns="91425" lIns="91425" spcFirstLastPara="1" rIns="91425" wrap="square" tIns="91425">
            <a:normAutofit fontScale="77500" lnSpcReduction="20000"/>
          </a:bodyPr>
          <a:lstStyle/>
          <a:p>
            <a:pPr indent="0" lvl="0" marL="0" rtl="0" algn="ctr">
              <a:spcBef>
                <a:spcPts val="0"/>
              </a:spcBef>
              <a:spcAft>
                <a:spcPts val="0"/>
              </a:spcAft>
              <a:buNone/>
            </a:pPr>
            <a:r>
              <a:rPr lang="en" sz="1800">
                <a:solidFill>
                  <a:schemeClr val="accent5"/>
                </a:solidFill>
                <a:latin typeface="Oswald"/>
                <a:ea typeface="Oswald"/>
                <a:cs typeface="Oswald"/>
                <a:sym typeface="Oswald"/>
              </a:rPr>
              <a:t>Save to Backend</a:t>
            </a:r>
            <a:endParaRPr sz="1800">
              <a:solidFill>
                <a:schemeClr val="accent5"/>
              </a:solidFill>
              <a:latin typeface="Oswald"/>
              <a:ea typeface="Oswald"/>
              <a:cs typeface="Oswald"/>
              <a:sym typeface="Oswald"/>
            </a:endParaRPr>
          </a:p>
        </p:txBody>
      </p:sp>
      <p:sp>
        <p:nvSpPr>
          <p:cNvPr id="989" name="Google Shape;989;p40"/>
          <p:cNvSpPr txBox="1"/>
          <p:nvPr/>
        </p:nvSpPr>
        <p:spPr>
          <a:xfrm>
            <a:off x="6858900" y="3274125"/>
            <a:ext cx="1412700" cy="750000"/>
          </a:xfrm>
          <a:prstGeom prst="rect">
            <a:avLst/>
          </a:prstGeom>
          <a:noFill/>
          <a:ln>
            <a:noFill/>
          </a:ln>
        </p:spPr>
        <p:txBody>
          <a:bodyPr anchorCtr="0" anchor="t" bIns="91425" lIns="91425" spcFirstLastPara="1" rIns="91425" wrap="square" tIns="91425">
            <a:normAutofit/>
          </a:bodyPr>
          <a:lstStyle/>
          <a:p>
            <a:pPr indent="0" lvl="0" marL="0" rtl="0" algn="ctr">
              <a:lnSpc>
                <a:spcPct val="90000"/>
              </a:lnSpc>
              <a:spcBef>
                <a:spcPts val="0"/>
              </a:spcBef>
              <a:spcAft>
                <a:spcPts val="1600"/>
              </a:spcAft>
              <a:buSzPts val="1018"/>
              <a:buNone/>
            </a:pPr>
            <a:r>
              <a:rPr lang="en" sz="1200">
                <a:solidFill>
                  <a:schemeClr val="dk1"/>
                </a:solidFill>
                <a:latin typeface="Roboto"/>
                <a:ea typeface="Roboto"/>
                <a:cs typeface="Roboto"/>
                <a:sym typeface="Roboto"/>
              </a:rPr>
              <a:t>Connect to helper methods created by team</a:t>
            </a:r>
            <a:endParaRPr sz="1200">
              <a:solidFill>
                <a:schemeClr val="dk1"/>
              </a:solidFill>
              <a:latin typeface="Roboto"/>
              <a:ea typeface="Roboto"/>
              <a:cs typeface="Roboto"/>
              <a:sym typeface="Roboto"/>
            </a:endParaRPr>
          </a:p>
        </p:txBody>
      </p:sp>
      <p:sp>
        <p:nvSpPr>
          <p:cNvPr id="990" name="Google Shape;990;p40"/>
          <p:cNvSpPr/>
          <p:nvPr/>
        </p:nvSpPr>
        <p:spPr>
          <a:xfrm>
            <a:off x="1459650" y="2677575"/>
            <a:ext cx="238200" cy="23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0"/>
          <p:cNvSpPr/>
          <p:nvPr/>
        </p:nvSpPr>
        <p:spPr>
          <a:xfrm>
            <a:off x="2956275" y="2677575"/>
            <a:ext cx="238200" cy="23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0"/>
          <p:cNvSpPr/>
          <p:nvPr/>
        </p:nvSpPr>
        <p:spPr>
          <a:xfrm>
            <a:off x="4452900" y="2677575"/>
            <a:ext cx="238200" cy="238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0"/>
          <p:cNvSpPr/>
          <p:nvPr/>
        </p:nvSpPr>
        <p:spPr>
          <a:xfrm>
            <a:off x="5949525" y="2677575"/>
            <a:ext cx="238200" cy="2382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0"/>
          <p:cNvSpPr/>
          <p:nvPr/>
        </p:nvSpPr>
        <p:spPr>
          <a:xfrm>
            <a:off x="7446150" y="2677575"/>
            <a:ext cx="238200" cy="23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8" name="Shape 998"/>
        <p:cNvGrpSpPr/>
        <p:nvPr/>
      </p:nvGrpSpPr>
      <p:grpSpPr>
        <a:xfrm>
          <a:off x="0" y="0"/>
          <a:ext cx="0" cy="0"/>
          <a:chOff x="0" y="0"/>
          <a:chExt cx="0" cy="0"/>
        </a:xfrm>
      </p:grpSpPr>
      <p:sp>
        <p:nvSpPr>
          <p:cNvPr id="999" name="Google Shape;999;p41"/>
          <p:cNvSpPr txBox="1"/>
          <p:nvPr>
            <p:ph type="title"/>
          </p:nvPr>
        </p:nvSpPr>
        <p:spPr>
          <a:xfrm>
            <a:off x="2235000" y="1340850"/>
            <a:ext cx="4674000" cy="246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Scraper Demo!</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003" name="Shape 1003"/>
        <p:cNvGrpSpPr/>
        <p:nvPr/>
      </p:nvGrpSpPr>
      <p:grpSpPr>
        <a:xfrm>
          <a:off x="0" y="0"/>
          <a:ext cx="0" cy="0"/>
          <a:chOff x="0" y="0"/>
          <a:chExt cx="0" cy="0"/>
        </a:xfrm>
      </p:grpSpPr>
      <p:sp>
        <p:nvSpPr>
          <p:cNvPr id="1004" name="Google Shape;1004;p42"/>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rPr>
              <a:t>03</a:t>
            </a:r>
            <a:endParaRPr>
              <a:solidFill>
                <a:schemeClr val="accent3"/>
              </a:solidFill>
            </a:endParaRPr>
          </a:p>
        </p:txBody>
      </p:sp>
      <p:sp>
        <p:nvSpPr>
          <p:cNvPr id="1005" name="Google Shape;1005;p42"/>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3"/>
                </a:solidFill>
              </a:rPr>
              <a:t>What are our goals for the week?</a:t>
            </a:r>
            <a:endParaRPr>
              <a:solidFill>
                <a:schemeClr val="accent3"/>
              </a:solidFill>
            </a:endParaRPr>
          </a:p>
        </p:txBody>
      </p:sp>
      <p:grpSp>
        <p:nvGrpSpPr>
          <p:cNvPr id="1006" name="Google Shape;1006;p42"/>
          <p:cNvGrpSpPr/>
          <p:nvPr/>
        </p:nvGrpSpPr>
        <p:grpSpPr>
          <a:xfrm>
            <a:off x="6275293" y="1383097"/>
            <a:ext cx="2377303" cy="2377303"/>
            <a:chOff x="5612559" y="834972"/>
            <a:chExt cx="3473558" cy="3473558"/>
          </a:xfrm>
        </p:grpSpPr>
        <p:sp>
          <p:nvSpPr>
            <p:cNvPr id="1007" name="Google Shape;1007;p42"/>
            <p:cNvSpPr/>
            <p:nvPr/>
          </p:nvSpPr>
          <p:spPr>
            <a:xfrm>
              <a:off x="5612559" y="3034881"/>
              <a:ext cx="2894635" cy="1273649"/>
            </a:xfrm>
            <a:custGeom>
              <a:rect b="b" l="l" r="r" t="t"/>
              <a:pathLst>
                <a:path extrusionOk="0" h="71765" w="163101">
                  <a:moveTo>
                    <a:pt x="1" y="0"/>
                  </a:moveTo>
                  <a:lnTo>
                    <a:pt x="1" y="58716"/>
                  </a:lnTo>
                  <a:cubicBezTo>
                    <a:pt x="1" y="65925"/>
                    <a:pt x="5840" y="71764"/>
                    <a:pt x="13049" y="71764"/>
                  </a:cubicBezTo>
                  <a:lnTo>
                    <a:pt x="163100" y="71764"/>
                  </a:lnTo>
                  <a:cubicBezTo>
                    <a:pt x="155891" y="71764"/>
                    <a:pt x="150052" y="65925"/>
                    <a:pt x="150052" y="58716"/>
                  </a:cubicBezTo>
                  <a:lnTo>
                    <a:pt x="1500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2"/>
            <p:cNvSpPr/>
            <p:nvPr/>
          </p:nvSpPr>
          <p:spPr>
            <a:xfrm>
              <a:off x="5612559" y="2571742"/>
              <a:ext cx="2663066" cy="463157"/>
            </a:xfrm>
            <a:custGeom>
              <a:rect b="b" l="l" r="r" t="t"/>
              <a:pathLst>
                <a:path extrusionOk="0" h="26097" w="150053">
                  <a:moveTo>
                    <a:pt x="13049" y="1"/>
                  </a:moveTo>
                  <a:cubicBezTo>
                    <a:pt x="5840" y="1"/>
                    <a:pt x="1" y="5840"/>
                    <a:pt x="1" y="13049"/>
                  </a:cubicBezTo>
                  <a:lnTo>
                    <a:pt x="1" y="26096"/>
                  </a:lnTo>
                  <a:lnTo>
                    <a:pt x="150052" y="26096"/>
                  </a:lnTo>
                  <a:cubicBezTo>
                    <a:pt x="150052" y="18887"/>
                    <a:pt x="144213" y="13049"/>
                    <a:pt x="137004" y="13049"/>
                  </a:cubicBezTo>
                  <a:lnTo>
                    <a:pt x="52193" y="13049"/>
                  </a:lnTo>
                  <a:lnTo>
                    <a:pt x="46321" y="5220"/>
                  </a:lnTo>
                  <a:cubicBezTo>
                    <a:pt x="43842" y="1925"/>
                    <a:pt x="39993" y="1"/>
                    <a:pt x="35883"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2"/>
            <p:cNvSpPr/>
            <p:nvPr/>
          </p:nvSpPr>
          <p:spPr>
            <a:xfrm>
              <a:off x="6075698" y="1413895"/>
              <a:ext cx="2663066" cy="2894635"/>
            </a:xfrm>
            <a:custGeom>
              <a:rect b="b" l="l" r="r" t="t"/>
              <a:pathLst>
                <a:path extrusionOk="0" h="163101" w="150053">
                  <a:moveTo>
                    <a:pt x="55455" y="1"/>
                  </a:moveTo>
                  <a:lnTo>
                    <a:pt x="48931" y="6525"/>
                  </a:lnTo>
                  <a:lnTo>
                    <a:pt x="1" y="6525"/>
                  </a:lnTo>
                  <a:lnTo>
                    <a:pt x="1" y="65241"/>
                  </a:lnTo>
                  <a:lnTo>
                    <a:pt x="9787" y="65241"/>
                  </a:lnTo>
                  <a:cubicBezTo>
                    <a:pt x="13897" y="65241"/>
                    <a:pt x="17746" y="67165"/>
                    <a:pt x="20225" y="70460"/>
                  </a:cubicBezTo>
                  <a:lnTo>
                    <a:pt x="26097" y="78289"/>
                  </a:lnTo>
                  <a:lnTo>
                    <a:pt x="110908" y="78289"/>
                  </a:lnTo>
                  <a:cubicBezTo>
                    <a:pt x="118117" y="78289"/>
                    <a:pt x="123956" y="84127"/>
                    <a:pt x="123956" y="91336"/>
                  </a:cubicBezTo>
                  <a:lnTo>
                    <a:pt x="123956" y="150052"/>
                  </a:lnTo>
                  <a:cubicBezTo>
                    <a:pt x="123956" y="157261"/>
                    <a:pt x="129795" y="163100"/>
                    <a:pt x="137004" y="163100"/>
                  </a:cubicBezTo>
                  <a:cubicBezTo>
                    <a:pt x="140592" y="163100"/>
                    <a:pt x="143854" y="161632"/>
                    <a:pt x="146236" y="159284"/>
                  </a:cubicBezTo>
                  <a:cubicBezTo>
                    <a:pt x="148584" y="156902"/>
                    <a:pt x="150052" y="153640"/>
                    <a:pt x="150052" y="150052"/>
                  </a:cubicBezTo>
                  <a:lnTo>
                    <a:pt x="150052" y="40417"/>
                  </a:lnTo>
                  <a:lnTo>
                    <a:pt x="143463" y="36437"/>
                  </a:lnTo>
                  <a:cubicBezTo>
                    <a:pt x="143137" y="36600"/>
                    <a:pt x="142811" y="36698"/>
                    <a:pt x="142484" y="36829"/>
                  </a:cubicBezTo>
                  <a:lnTo>
                    <a:pt x="140266" y="45669"/>
                  </a:lnTo>
                  <a:lnTo>
                    <a:pt x="120694" y="45669"/>
                  </a:lnTo>
                  <a:lnTo>
                    <a:pt x="118476" y="36829"/>
                  </a:lnTo>
                  <a:cubicBezTo>
                    <a:pt x="118150" y="36698"/>
                    <a:pt x="117824" y="36600"/>
                    <a:pt x="117498" y="36437"/>
                  </a:cubicBezTo>
                  <a:lnTo>
                    <a:pt x="109734" y="41134"/>
                  </a:lnTo>
                  <a:lnTo>
                    <a:pt x="95871" y="27271"/>
                  </a:lnTo>
                  <a:lnTo>
                    <a:pt x="100568" y="19508"/>
                  </a:lnTo>
                  <a:cubicBezTo>
                    <a:pt x="100405" y="19181"/>
                    <a:pt x="100307" y="18855"/>
                    <a:pt x="100176" y="18529"/>
                  </a:cubicBezTo>
                  <a:lnTo>
                    <a:pt x="91336" y="16311"/>
                  </a:lnTo>
                  <a:lnTo>
                    <a:pt x="913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2"/>
            <p:cNvSpPr/>
            <p:nvPr/>
          </p:nvSpPr>
          <p:spPr>
            <a:xfrm>
              <a:off x="6075698" y="1066541"/>
              <a:ext cx="1796420" cy="463157"/>
            </a:xfrm>
            <a:custGeom>
              <a:rect b="b" l="l" r="r" t="t"/>
              <a:pathLst>
                <a:path extrusionOk="0" h="26097" w="101221">
                  <a:moveTo>
                    <a:pt x="1" y="1"/>
                  </a:moveTo>
                  <a:lnTo>
                    <a:pt x="1" y="26097"/>
                  </a:lnTo>
                  <a:lnTo>
                    <a:pt x="48931" y="26097"/>
                  </a:lnTo>
                  <a:lnTo>
                    <a:pt x="55455" y="19573"/>
                  </a:lnTo>
                  <a:lnTo>
                    <a:pt x="91336" y="19573"/>
                  </a:lnTo>
                  <a:lnTo>
                    <a:pt x="91336" y="16311"/>
                  </a:lnTo>
                  <a:lnTo>
                    <a:pt x="100176" y="14093"/>
                  </a:lnTo>
                  <a:cubicBezTo>
                    <a:pt x="100307" y="13767"/>
                    <a:pt x="100405" y="13440"/>
                    <a:pt x="100568" y="13114"/>
                  </a:cubicBezTo>
                  <a:lnTo>
                    <a:pt x="95871" y="5351"/>
                  </a:lnTo>
                  <a:lnTo>
                    <a:pt x="101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2"/>
            <p:cNvSpPr/>
            <p:nvPr/>
          </p:nvSpPr>
          <p:spPr>
            <a:xfrm>
              <a:off x="8044038" y="1182326"/>
              <a:ext cx="694726" cy="694726"/>
            </a:xfrm>
            <a:custGeom>
              <a:rect b="b" l="l" r="r" t="t"/>
              <a:pathLst>
                <a:path extrusionOk="0" h="39145" w="39145">
                  <a:moveTo>
                    <a:pt x="19572" y="13049"/>
                  </a:moveTo>
                  <a:cubicBezTo>
                    <a:pt x="23161" y="13049"/>
                    <a:pt x="26096" y="15985"/>
                    <a:pt x="26096" y="19573"/>
                  </a:cubicBezTo>
                  <a:cubicBezTo>
                    <a:pt x="26096" y="23161"/>
                    <a:pt x="23161" y="26097"/>
                    <a:pt x="19572" y="26097"/>
                  </a:cubicBezTo>
                  <a:cubicBezTo>
                    <a:pt x="15984" y="26097"/>
                    <a:pt x="13048" y="23161"/>
                    <a:pt x="13048" y="19573"/>
                  </a:cubicBezTo>
                  <a:cubicBezTo>
                    <a:pt x="13048" y="15985"/>
                    <a:pt x="15984" y="13049"/>
                    <a:pt x="19572" y="13049"/>
                  </a:cubicBezTo>
                  <a:close/>
                  <a:moveTo>
                    <a:pt x="19572" y="1"/>
                  </a:moveTo>
                  <a:cubicBezTo>
                    <a:pt x="8775" y="1"/>
                    <a:pt x="0" y="8776"/>
                    <a:pt x="0" y="19573"/>
                  </a:cubicBezTo>
                  <a:cubicBezTo>
                    <a:pt x="0" y="30370"/>
                    <a:pt x="8775" y="39145"/>
                    <a:pt x="19572" y="39145"/>
                  </a:cubicBezTo>
                  <a:cubicBezTo>
                    <a:pt x="30369" y="39145"/>
                    <a:pt x="39144" y="30370"/>
                    <a:pt x="39144" y="19573"/>
                  </a:cubicBezTo>
                  <a:cubicBezTo>
                    <a:pt x="39144" y="8776"/>
                    <a:pt x="30369" y="1"/>
                    <a:pt x="195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2"/>
            <p:cNvSpPr/>
            <p:nvPr/>
          </p:nvSpPr>
          <p:spPr>
            <a:xfrm>
              <a:off x="7696684" y="834972"/>
              <a:ext cx="1389434" cy="1389434"/>
            </a:xfrm>
            <a:custGeom>
              <a:rect b="b" l="l" r="r" t="t"/>
              <a:pathLst>
                <a:path extrusionOk="0" h="78289" w="78289">
                  <a:moveTo>
                    <a:pt x="39144" y="19573"/>
                  </a:moveTo>
                  <a:cubicBezTo>
                    <a:pt x="49941" y="19573"/>
                    <a:pt x="58716" y="28348"/>
                    <a:pt x="58716" y="39145"/>
                  </a:cubicBezTo>
                  <a:cubicBezTo>
                    <a:pt x="58716" y="49942"/>
                    <a:pt x="49941" y="58717"/>
                    <a:pt x="39144" y="58717"/>
                  </a:cubicBezTo>
                  <a:cubicBezTo>
                    <a:pt x="28347" y="58717"/>
                    <a:pt x="19572" y="49942"/>
                    <a:pt x="19572" y="39145"/>
                  </a:cubicBezTo>
                  <a:cubicBezTo>
                    <a:pt x="19572" y="28348"/>
                    <a:pt x="28347" y="19573"/>
                    <a:pt x="39144" y="19573"/>
                  </a:cubicBezTo>
                  <a:close/>
                  <a:moveTo>
                    <a:pt x="29358" y="1"/>
                  </a:moveTo>
                  <a:lnTo>
                    <a:pt x="27140" y="8841"/>
                  </a:lnTo>
                  <a:cubicBezTo>
                    <a:pt x="26814" y="8971"/>
                    <a:pt x="26488" y="9069"/>
                    <a:pt x="26162" y="9232"/>
                  </a:cubicBezTo>
                  <a:lnTo>
                    <a:pt x="18398" y="4535"/>
                  </a:lnTo>
                  <a:lnTo>
                    <a:pt x="9884" y="13049"/>
                  </a:lnTo>
                  <a:lnTo>
                    <a:pt x="4535" y="18399"/>
                  </a:lnTo>
                  <a:lnTo>
                    <a:pt x="9232" y="26162"/>
                  </a:lnTo>
                  <a:cubicBezTo>
                    <a:pt x="9069" y="26488"/>
                    <a:pt x="8971" y="26815"/>
                    <a:pt x="8840" y="27141"/>
                  </a:cubicBezTo>
                  <a:lnTo>
                    <a:pt x="0" y="29359"/>
                  </a:lnTo>
                  <a:lnTo>
                    <a:pt x="0" y="32621"/>
                  </a:lnTo>
                  <a:lnTo>
                    <a:pt x="0" y="48931"/>
                  </a:lnTo>
                  <a:lnTo>
                    <a:pt x="8840" y="51149"/>
                  </a:lnTo>
                  <a:cubicBezTo>
                    <a:pt x="8971" y="51475"/>
                    <a:pt x="9069" y="51801"/>
                    <a:pt x="9232" y="52128"/>
                  </a:cubicBezTo>
                  <a:lnTo>
                    <a:pt x="4535" y="59891"/>
                  </a:lnTo>
                  <a:lnTo>
                    <a:pt x="18398" y="73754"/>
                  </a:lnTo>
                  <a:lnTo>
                    <a:pt x="26162" y="69057"/>
                  </a:lnTo>
                  <a:cubicBezTo>
                    <a:pt x="26488" y="69220"/>
                    <a:pt x="26814" y="69318"/>
                    <a:pt x="27140" y="69449"/>
                  </a:cubicBezTo>
                  <a:lnTo>
                    <a:pt x="29358" y="78289"/>
                  </a:lnTo>
                  <a:lnTo>
                    <a:pt x="48930" y="78289"/>
                  </a:lnTo>
                  <a:lnTo>
                    <a:pt x="51148" y="69449"/>
                  </a:lnTo>
                  <a:cubicBezTo>
                    <a:pt x="51475" y="69318"/>
                    <a:pt x="51801" y="69220"/>
                    <a:pt x="52127" y="69057"/>
                  </a:cubicBezTo>
                  <a:lnTo>
                    <a:pt x="58716" y="73037"/>
                  </a:lnTo>
                  <a:lnTo>
                    <a:pt x="59891" y="73754"/>
                  </a:lnTo>
                  <a:lnTo>
                    <a:pt x="73754" y="59891"/>
                  </a:lnTo>
                  <a:lnTo>
                    <a:pt x="69057" y="52128"/>
                  </a:lnTo>
                  <a:cubicBezTo>
                    <a:pt x="69220" y="51801"/>
                    <a:pt x="69318" y="51475"/>
                    <a:pt x="69448" y="51149"/>
                  </a:cubicBezTo>
                  <a:lnTo>
                    <a:pt x="78288" y="48931"/>
                  </a:lnTo>
                  <a:lnTo>
                    <a:pt x="78288" y="29359"/>
                  </a:lnTo>
                  <a:lnTo>
                    <a:pt x="69448" y="27141"/>
                  </a:lnTo>
                  <a:cubicBezTo>
                    <a:pt x="69318" y="26815"/>
                    <a:pt x="69220" y="26488"/>
                    <a:pt x="69057" y="26162"/>
                  </a:cubicBezTo>
                  <a:lnTo>
                    <a:pt x="73754" y="18399"/>
                  </a:lnTo>
                  <a:lnTo>
                    <a:pt x="59891" y="4535"/>
                  </a:lnTo>
                  <a:lnTo>
                    <a:pt x="52127" y="9232"/>
                  </a:lnTo>
                  <a:cubicBezTo>
                    <a:pt x="51801" y="9069"/>
                    <a:pt x="51475" y="8971"/>
                    <a:pt x="51148" y="8841"/>
                  </a:cubicBezTo>
                  <a:lnTo>
                    <a:pt x="489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2"/>
            <p:cNvSpPr/>
            <p:nvPr/>
          </p:nvSpPr>
          <p:spPr>
            <a:xfrm>
              <a:off x="6249375" y="1240218"/>
              <a:ext cx="115802" cy="115802"/>
            </a:xfrm>
            <a:custGeom>
              <a:rect b="b" l="l" r="r" t="t"/>
              <a:pathLst>
                <a:path extrusionOk="0" h="6525" w="6525">
                  <a:moveTo>
                    <a:pt x="1" y="1"/>
                  </a:moveTo>
                  <a:lnTo>
                    <a:pt x="1" y="6525"/>
                  </a:lnTo>
                  <a:lnTo>
                    <a:pt x="6525" y="6525"/>
                  </a:lnTo>
                  <a:lnTo>
                    <a:pt x="6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2"/>
            <p:cNvSpPr/>
            <p:nvPr/>
          </p:nvSpPr>
          <p:spPr>
            <a:xfrm>
              <a:off x="6712514" y="1240218"/>
              <a:ext cx="115802" cy="115802"/>
            </a:xfrm>
            <a:custGeom>
              <a:rect b="b" l="l" r="r" t="t"/>
              <a:pathLst>
                <a:path extrusionOk="0" h="6525" w="6525">
                  <a:moveTo>
                    <a:pt x="1" y="1"/>
                  </a:moveTo>
                  <a:lnTo>
                    <a:pt x="1" y="6525"/>
                  </a:lnTo>
                  <a:lnTo>
                    <a:pt x="6525" y="6525"/>
                  </a:lnTo>
                  <a:lnTo>
                    <a:pt x="6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2"/>
            <p:cNvSpPr/>
            <p:nvPr/>
          </p:nvSpPr>
          <p:spPr>
            <a:xfrm>
              <a:off x="6480945" y="1240218"/>
              <a:ext cx="115802" cy="115802"/>
            </a:xfrm>
            <a:custGeom>
              <a:rect b="b" l="l" r="r" t="t"/>
              <a:pathLst>
                <a:path extrusionOk="0" h="6525" w="6525">
                  <a:moveTo>
                    <a:pt x="1" y="1"/>
                  </a:moveTo>
                  <a:lnTo>
                    <a:pt x="1" y="6525"/>
                  </a:lnTo>
                  <a:lnTo>
                    <a:pt x="6525" y="6525"/>
                  </a:lnTo>
                  <a:lnTo>
                    <a:pt x="6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2"/>
            <p:cNvSpPr/>
            <p:nvPr/>
          </p:nvSpPr>
          <p:spPr>
            <a:xfrm>
              <a:off x="7986146" y="1124433"/>
              <a:ext cx="810511" cy="810511"/>
            </a:xfrm>
            <a:custGeom>
              <a:rect b="b" l="l" r="r" t="t"/>
              <a:pathLst>
                <a:path extrusionOk="0" h="45669" w="45669">
                  <a:moveTo>
                    <a:pt x="22834" y="6525"/>
                  </a:moveTo>
                  <a:cubicBezTo>
                    <a:pt x="31837" y="6525"/>
                    <a:pt x="39144" y="13832"/>
                    <a:pt x="39144" y="22835"/>
                  </a:cubicBezTo>
                  <a:cubicBezTo>
                    <a:pt x="39144" y="31838"/>
                    <a:pt x="31837" y="39145"/>
                    <a:pt x="22834" y="39145"/>
                  </a:cubicBezTo>
                  <a:cubicBezTo>
                    <a:pt x="13831" y="39145"/>
                    <a:pt x="6524" y="31838"/>
                    <a:pt x="6524" y="22835"/>
                  </a:cubicBezTo>
                  <a:cubicBezTo>
                    <a:pt x="6524" y="13832"/>
                    <a:pt x="13831" y="6525"/>
                    <a:pt x="22834" y="6525"/>
                  </a:cubicBezTo>
                  <a:close/>
                  <a:moveTo>
                    <a:pt x="22834" y="1"/>
                  </a:moveTo>
                  <a:cubicBezTo>
                    <a:pt x="10243" y="1"/>
                    <a:pt x="0" y="10244"/>
                    <a:pt x="0" y="22835"/>
                  </a:cubicBezTo>
                  <a:cubicBezTo>
                    <a:pt x="0" y="35426"/>
                    <a:pt x="10243" y="45669"/>
                    <a:pt x="22834" y="45669"/>
                  </a:cubicBezTo>
                  <a:cubicBezTo>
                    <a:pt x="35426" y="45669"/>
                    <a:pt x="45668" y="35426"/>
                    <a:pt x="45668" y="22835"/>
                  </a:cubicBezTo>
                  <a:cubicBezTo>
                    <a:pt x="45668" y="10244"/>
                    <a:pt x="35426" y="1"/>
                    <a:pt x="22834" y="1"/>
                  </a:cubicBezTo>
                  <a:close/>
                </a:path>
              </a:pathLst>
            </a:custGeom>
            <a:solidFill>
              <a:srgbClr val="26A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2"/>
            <p:cNvSpPr/>
            <p:nvPr/>
          </p:nvSpPr>
          <p:spPr>
            <a:xfrm>
              <a:off x="6249375" y="2745419"/>
              <a:ext cx="115802" cy="115802"/>
            </a:xfrm>
            <a:custGeom>
              <a:rect b="b" l="l" r="r" t="t"/>
              <a:pathLst>
                <a:path extrusionOk="0" h="6525" w="6525">
                  <a:moveTo>
                    <a:pt x="1" y="1"/>
                  </a:moveTo>
                  <a:lnTo>
                    <a:pt x="1" y="6524"/>
                  </a:lnTo>
                  <a:lnTo>
                    <a:pt x="6525" y="6524"/>
                  </a:lnTo>
                  <a:lnTo>
                    <a:pt x="6525"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2"/>
            <p:cNvSpPr/>
            <p:nvPr/>
          </p:nvSpPr>
          <p:spPr>
            <a:xfrm>
              <a:off x="6017806" y="2745419"/>
              <a:ext cx="115802" cy="115802"/>
            </a:xfrm>
            <a:custGeom>
              <a:rect b="b" l="l" r="r" t="t"/>
              <a:pathLst>
                <a:path extrusionOk="0" h="6525" w="6525">
                  <a:moveTo>
                    <a:pt x="1" y="1"/>
                  </a:moveTo>
                  <a:lnTo>
                    <a:pt x="1" y="6524"/>
                  </a:lnTo>
                  <a:lnTo>
                    <a:pt x="6525" y="6524"/>
                  </a:lnTo>
                  <a:lnTo>
                    <a:pt x="6525"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2"/>
            <p:cNvSpPr/>
            <p:nvPr/>
          </p:nvSpPr>
          <p:spPr>
            <a:xfrm>
              <a:off x="5786237" y="2745419"/>
              <a:ext cx="115802" cy="115802"/>
            </a:xfrm>
            <a:custGeom>
              <a:rect b="b" l="l" r="r" t="t"/>
              <a:pathLst>
                <a:path extrusionOk="0" h="6525" w="6525">
                  <a:moveTo>
                    <a:pt x="1" y="1"/>
                  </a:moveTo>
                  <a:lnTo>
                    <a:pt x="1" y="6524"/>
                  </a:lnTo>
                  <a:lnTo>
                    <a:pt x="6525" y="6524"/>
                  </a:lnTo>
                  <a:lnTo>
                    <a:pt x="6525"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2"/>
            <p:cNvSpPr/>
            <p:nvPr/>
          </p:nvSpPr>
          <p:spPr>
            <a:xfrm>
              <a:off x="6210597" y="1714946"/>
              <a:ext cx="362990" cy="439996"/>
            </a:xfrm>
            <a:custGeom>
              <a:rect b="b" l="l" r="r" t="t"/>
              <a:pathLst>
                <a:path extrusionOk="0" h="24792" w="20453">
                  <a:moveTo>
                    <a:pt x="16539" y="0"/>
                  </a:moveTo>
                  <a:lnTo>
                    <a:pt x="0" y="12396"/>
                  </a:lnTo>
                  <a:lnTo>
                    <a:pt x="16539" y="24791"/>
                  </a:lnTo>
                  <a:lnTo>
                    <a:pt x="20453" y="19572"/>
                  </a:lnTo>
                  <a:lnTo>
                    <a:pt x="10895" y="12396"/>
                  </a:lnTo>
                  <a:lnTo>
                    <a:pt x="20453" y="5219"/>
                  </a:lnTo>
                  <a:lnTo>
                    <a:pt x="16539"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2"/>
            <p:cNvSpPr/>
            <p:nvPr/>
          </p:nvSpPr>
          <p:spPr>
            <a:xfrm>
              <a:off x="7719844" y="2178085"/>
              <a:ext cx="362990" cy="439996"/>
            </a:xfrm>
            <a:custGeom>
              <a:rect b="b" l="l" r="r" t="t"/>
              <a:pathLst>
                <a:path extrusionOk="0" h="24792" w="20453">
                  <a:moveTo>
                    <a:pt x="3915" y="0"/>
                  </a:moveTo>
                  <a:lnTo>
                    <a:pt x="0" y="5219"/>
                  </a:lnTo>
                  <a:lnTo>
                    <a:pt x="9558" y="12396"/>
                  </a:lnTo>
                  <a:lnTo>
                    <a:pt x="0" y="19572"/>
                  </a:lnTo>
                  <a:lnTo>
                    <a:pt x="3915" y="24791"/>
                  </a:lnTo>
                  <a:lnTo>
                    <a:pt x="20453" y="12396"/>
                  </a:lnTo>
                  <a:lnTo>
                    <a:pt x="3915"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2"/>
            <p:cNvSpPr/>
            <p:nvPr/>
          </p:nvSpPr>
          <p:spPr>
            <a:xfrm>
              <a:off x="6712514" y="1703357"/>
              <a:ext cx="810511" cy="115802"/>
            </a:xfrm>
            <a:custGeom>
              <a:rect b="b" l="l" r="r" t="t"/>
              <a:pathLst>
                <a:path extrusionOk="0" h="6525" w="45669">
                  <a:moveTo>
                    <a:pt x="1" y="1"/>
                  </a:moveTo>
                  <a:lnTo>
                    <a:pt x="1" y="6525"/>
                  </a:lnTo>
                  <a:lnTo>
                    <a:pt x="45669" y="6525"/>
                  </a:lnTo>
                  <a:lnTo>
                    <a:pt x="45669"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2"/>
            <p:cNvSpPr/>
            <p:nvPr/>
          </p:nvSpPr>
          <p:spPr>
            <a:xfrm>
              <a:off x="6712514" y="1934926"/>
              <a:ext cx="810511" cy="115802"/>
            </a:xfrm>
            <a:custGeom>
              <a:rect b="b" l="l" r="r" t="t"/>
              <a:pathLst>
                <a:path extrusionOk="0" h="6525" w="45669">
                  <a:moveTo>
                    <a:pt x="1" y="1"/>
                  </a:moveTo>
                  <a:lnTo>
                    <a:pt x="1" y="6525"/>
                  </a:lnTo>
                  <a:lnTo>
                    <a:pt x="45669" y="6525"/>
                  </a:lnTo>
                  <a:lnTo>
                    <a:pt x="45669"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2"/>
            <p:cNvSpPr/>
            <p:nvPr/>
          </p:nvSpPr>
          <p:spPr>
            <a:xfrm>
              <a:off x="6712514" y="2166496"/>
              <a:ext cx="810511" cy="115802"/>
            </a:xfrm>
            <a:custGeom>
              <a:rect b="b" l="l" r="r" t="t"/>
              <a:pathLst>
                <a:path extrusionOk="0" h="6525" w="45669">
                  <a:moveTo>
                    <a:pt x="1" y="1"/>
                  </a:moveTo>
                  <a:lnTo>
                    <a:pt x="1" y="6525"/>
                  </a:lnTo>
                  <a:lnTo>
                    <a:pt x="45669" y="6525"/>
                  </a:lnTo>
                  <a:lnTo>
                    <a:pt x="45669"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2"/>
            <p:cNvSpPr/>
            <p:nvPr/>
          </p:nvSpPr>
          <p:spPr>
            <a:xfrm>
              <a:off x="6712514" y="2398065"/>
              <a:ext cx="578941" cy="115802"/>
            </a:xfrm>
            <a:custGeom>
              <a:rect b="b" l="l" r="r" t="t"/>
              <a:pathLst>
                <a:path extrusionOk="0" h="6525" w="32621">
                  <a:moveTo>
                    <a:pt x="1" y="1"/>
                  </a:moveTo>
                  <a:lnTo>
                    <a:pt x="1" y="6525"/>
                  </a:lnTo>
                  <a:lnTo>
                    <a:pt x="32621" y="6525"/>
                  </a:lnTo>
                  <a:lnTo>
                    <a:pt x="32621"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2"/>
            <p:cNvSpPr/>
            <p:nvPr/>
          </p:nvSpPr>
          <p:spPr>
            <a:xfrm>
              <a:off x="7407222" y="2398065"/>
              <a:ext cx="115802" cy="115802"/>
            </a:xfrm>
            <a:custGeom>
              <a:rect b="b" l="l" r="r" t="t"/>
              <a:pathLst>
                <a:path extrusionOk="0" h="6525" w="6525">
                  <a:moveTo>
                    <a:pt x="1" y="1"/>
                  </a:moveTo>
                  <a:lnTo>
                    <a:pt x="1" y="6525"/>
                  </a:lnTo>
                  <a:lnTo>
                    <a:pt x="6525" y="6525"/>
                  </a:lnTo>
                  <a:lnTo>
                    <a:pt x="6525"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2"/>
            <p:cNvSpPr/>
            <p:nvPr/>
          </p:nvSpPr>
          <p:spPr>
            <a:xfrm>
              <a:off x="7138596" y="3337653"/>
              <a:ext cx="474746" cy="668087"/>
            </a:xfrm>
            <a:custGeom>
              <a:rect b="b" l="l" r="r" t="t"/>
              <a:pathLst>
                <a:path extrusionOk="0" h="37644" w="26750">
                  <a:moveTo>
                    <a:pt x="4176" y="1"/>
                  </a:moveTo>
                  <a:lnTo>
                    <a:pt x="1" y="5024"/>
                  </a:lnTo>
                  <a:lnTo>
                    <a:pt x="16572" y="18822"/>
                  </a:lnTo>
                  <a:lnTo>
                    <a:pt x="1" y="32621"/>
                  </a:lnTo>
                  <a:lnTo>
                    <a:pt x="4176" y="37644"/>
                  </a:lnTo>
                  <a:lnTo>
                    <a:pt x="26749" y="18822"/>
                  </a:lnTo>
                  <a:lnTo>
                    <a:pt x="4176"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2"/>
            <p:cNvSpPr/>
            <p:nvPr/>
          </p:nvSpPr>
          <p:spPr>
            <a:xfrm>
              <a:off x="6274861" y="3337653"/>
              <a:ext cx="474728" cy="668087"/>
            </a:xfrm>
            <a:custGeom>
              <a:rect b="b" l="l" r="r" t="t"/>
              <a:pathLst>
                <a:path extrusionOk="0" h="37644" w="26749">
                  <a:moveTo>
                    <a:pt x="22573" y="1"/>
                  </a:moveTo>
                  <a:lnTo>
                    <a:pt x="0" y="18822"/>
                  </a:lnTo>
                  <a:lnTo>
                    <a:pt x="22573" y="37644"/>
                  </a:lnTo>
                  <a:lnTo>
                    <a:pt x="26748" y="32621"/>
                  </a:lnTo>
                  <a:lnTo>
                    <a:pt x="10177" y="18822"/>
                  </a:lnTo>
                  <a:lnTo>
                    <a:pt x="26748" y="5024"/>
                  </a:lnTo>
                  <a:lnTo>
                    <a:pt x="22573"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2"/>
            <p:cNvSpPr/>
            <p:nvPr/>
          </p:nvSpPr>
          <p:spPr>
            <a:xfrm>
              <a:off x="6771560" y="3194662"/>
              <a:ext cx="343325" cy="954088"/>
            </a:xfrm>
            <a:custGeom>
              <a:rect b="b" l="l" r="r" t="t"/>
              <a:pathLst>
                <a:path extrusionOk="0" h="53759" w="19345">
                  <a:moveTo>
                    <a:pt x="13016" y="1"/>
                  </a:moveTo>
                  <a:lnTo>
                    <a:pt x="1" y="52160"/>
                  </a:lnTo>
                  <a:lnTo>
                    <a:pt x="6329" y="53758"/>
                  </a:lnTo>
                  <a:lnTo>
                    <a:pt x="19345" y="1566"/>
                  </a:lnTo>
                  <a:lnTo>
                    <a:pt x="13016"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2"/>
            <p:cNvSpPr/>
            <p:nvPr/>
          </p:nvSpPr>
          <p:spPr>
            <a:xfrm>
              <a:off x="5786237" y="3671697"/>
              <a:ext cx="115802" cy="115802"/>
            </a:xfrm>
            <a:custGeom>
              <a:rect b="b" l="l" r="r" t="t"/>
              <a:pathLst>
                <a:path extrusionOk="0" h="6525" w="6525">
                  <a:moveTo>
                    <a:pt x="1" y="0"/>
                  </a:moveTo>
                  <a:lnTo>
                    <a:pt x="1" y="6524"/>
                  </a:lnTo>
                  <a:lnTo>
                    <a:pt x="6525" y="6524"/>
                  </a:lnTo>
                  <a:lnTo>
                    <a:pt x="6525"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2"/>
            <p:cNvSpPr/>
            <p:nvPr/>
          </p:nvSpPr>
          <p:spPr>
            <a:xfrm>
              <a:off x="5786237" y="3208558"/>
              <a:ext cx="115802" cy="115802"/>
            </a:xfrm>
            <a:custGeom>
              <a:rect b="b" l="l" r="r" t="t"/>
              <a:pathLst>
                <a:path extrusionOk="0" h="6525" w="6525">
                  <a:moveTo>
                    <a:pt x="1" y="0"/>
                  </a:moveTo>
                  <a:lnTo>
                    <a:pt x="1" y="6524"/>
                  </a:lnTo>
                  <a:lnTo>
                    <a:pt x="6525" y="6524"/>
                  </a:lnTo>
                  <a:lnTo>
                    <a:pt x="6525"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2"/>
            <p:cNvSpPr/>
            <p:nvPr/>
          </p:nvSpPr>
          <p:spPr>
            <a:xfrm>
              <a:off x="5786237" y="3440127"/>
              <a:ext cx="115802" cy="115802"/>
            </a:xfrm>
            <a:custGeom>
              <a:rect b="b" l="l" r="r" t="t"/>
              <a:pathLst>
                <a:path extrusionOk="0" h="6525" w="6525">
                  <a:moveTo>
                    <a:pt x="1" y="0"/>
                  </a:moveTo>
                  <a:lnTo>
                    <a:pt x="1" y="6524"/>
                  </a:lnTo>
                  <a:lnTo>
                    <a:pt x="6525" y="6524"/>
                  </a:lnTo>
                  <a:lnTo>
                    <a:pt x="6525"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2"/>
            <p:cNvSpPr/>
            <p:nvPr/>
          </p:nvSpPr>
          <p:spPr>
            <a:xfrm>
              <a:off x="7986146" y="4019051"/>
              <a:ext cx="115802" cy="115802"/>
            </a:xfrm>
            <a:custGeom>
              <a:rect b="b" l="l" r="r" t="t"/>
              <a:pathLst>
                <a:path extrusionOk="0" h="6525" w="6525">
                  <a:moveTo>
                    <a:pt x="0" y="0"/>
                  </a:moveTo>
                  <a:lnTo>
                    <a:pt x="0" y="6524"/>
                  </a:lnTo>
                  <a:lnTo>
                    <a:pt x="6524" y="6524"/>
                  </a:lnTo>
                  <a:lnTo>
                    <a:pt x="6524"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2"/>
            <p:cNvSpPr/>
            <p:nvPr/>
          </p:nvSpPr>
          <p:spPr>
            <a:xfrm>
              <a:off x="7986146" y="3555912"/>
              <a:ext cx="115802" cy="115802"/>
            </a:xfrm>
            <a:custGeom>
              <a:rect b="b" l="l" r="r" t="t"/>
              <a:pathLst>
                <a:path extrusionOk="0" h="6525" w="6525">
                  <a:moveTo>
                    <a:pt x="0" y="0"/>
                  </a:moveTo>
                  <a:lnTo>
                    <a:pt x="0" y="6524"/>
                  </a:lnTo>
                  <a:lnTo>
                    <a:pt x="6524" y="6524"/>
                  </a:lnTo>
                  <a:lnTo>
                    <a:pt x="6524"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2"/>
            <p:cNvSpPr/>
            <p:nvPr/>
          </p:nvSpPr>
          <p:spPr>
            <a:xfrm>
              <a:off x="7986146" y="3787481"/>
              <a:ext cx="115802" cy="115802"/>
            </a:xfrm>
            <a:custGeom>
              <a:rect b="b" l="l" r="r" t="t"/>
              <a:pathLst>
                <a:path extrusionOk="0" h="6525" w="6525">
                  <a:moveTo>
                    <a:pt x="0" y="0"/>
                  </a:moveTo>
                  <a:lnTo>
                    <a:pt x="0" y="6524"/>
                  </a:lnTo>
                  <a:lnTo>
                    <a:pt x="6524" y="6524"/>
                  </a:lnTo>
                  <a:lnTo>
                    <a:pt x="6524"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2"/>
            <p:cNvSpPr/>
            <p:nvPr/>
          </p:nvSpPr>
          <p:spPr>
            <a:xfrm>
              <a:off x="8449284" y="3787481"/>
              <a:ext cx="115802" cy="115802"/>
            </a:xfrm>
            <a:custGeom>
              <a:rect b="b" l="l" r="r" t="t"/>
              <a:pathLst>
                <a:path extrusionOk="0" h="6525" w="6525">
                  <a:moveTo>
                    <a:pt x="0" y="0"/>
                  </a:moveTo>
                  <a:lnTo>
                    <a:pt x="0" y="6524"/>
                  </a:lnTo>
                  <a:lnTo>
                    <a:pt x="6524" y="6524"/>
                  </a:lnTo>
                  <a:lnTo>
                    <a:pt x="6524"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2"/>
            <p:cNvSpPr/>
            <p:nvPr/>
          </p:nvSpPr>
          <p:spPr>
            <a:xfrm>
              <a:off x="8449284" y="4019051"/>
              <a:ext cx="115802" cy="115802"/>
            </a:xfrm>
            <a:custGeom>
              <a:rect b="b" l="l" r="r" t="t"/>
              <a:pathLst>
                <a:path extrusionOk="0" h="6525" w="6525">
                  <a:moveTo>
                    <a:pt x="0" y="0"/>
                  </a:moveTo>
                  <a:lnTo>
                    <a:pt x="0" y="6524"/>
                  </a:lnTo>
                  <a:lnTo>
                    <a:pt x="6524" y="6524"/>
                  </a:lnTo>
                  <a:lnTo>
                    <a:pt x="6524"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2"/>
            <p:cNvSpPr/>
            <p:nvPr/>
          </p:nvSpPr>
          <p:spPr>
            <a:xfrm>
              <a:off x="8449284" y="3555912"/>
              <a:ext cx="115802" cy="115802"/>
            </a:xfrm>
            <a:custGeom>
              <a:rect b="b" l="l" r="r" t="t"/>
              <a:pathLst>
                <a:path extrusionOk="0" h="6525" w="6525">
                  <a:moveTo>
                    <a:pt x="0" y="0"/>
                  </a:moveTo>
                  <a:lnTo>
                    <a:pt x="0" y="6524"/>
                  </a:lnTo>
                  <a:lnTo>
                    <a:pt x="6524" y="6524"/>
                  </a:lnTo>
                  <a:lnTo>
                    <a:pt x="6524"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2" name="Shape 1042"/>
        <p:cNvGrpSpPr/>
        <p:nvPr/>
      </p:nvGrpSpPr>
      <p:grpSpPr>
        <a:xfrm>
          <a:off x="0" y="0"/>
          <a:ext cx="0" cy="0"/>
          <a:chOff x="0" y="0"/>
          <a:chExt cx="0" cy="0"/>
        </a:xfrm>
      </p:grpSpPr>
      <p:sp>
        <p:nvSpPr>
          <p:cNvPr id="1043" name="Google Shape;1043;p43"/>
          <p:cNvSpPr txBox="1"/>
          <p:nvPr>
            <p:ph type="title"/>
          </p:nvPr>
        </p:nvSpPr>
        <p:spPr>
          <a:xfrm>
            <a:off x="1903250" y="1834838"/>
            <a:ext cx="5337600" cy="112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r>
              <a:rPr lang="en"/>
              <a:t> point</a:t>
            </a:r>
            <a:endParaRPr/>
          </a:p>
        </p:txBody>
      </p:sp>
      <p:sp>
        <p:nvSpPr>
          <p:cNvPr id="1044" name="Google Shape;1044;p43"/>
          <p:cNvSpPr txBox="1"/>
          <p:nvPr>
            <p:ph idx="1" type="body"/>
          </p:nvPr>
        </p:nvSpPr>
        <p:spPr>
          <a:xfrm>
            <a:off x="2524200" y="2955575"/>
            <a:ext cx="4095600" cy="35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9900"/>
                </a:solidFill>
              </a:rPr>
              <a:t>behind</a:t>
            </a:r>
            <a:r>
              <a:rPr lang="en"/>
              <a:t> schedule!</a:t>
            </a:r>
            <a:endParaRPr/>
          </a:p>
        </p:txBody>
      </p:sp>
      <p:grpSp>
        <p:nvGrpSpPr>
          <p:cNvPr id="1045" name="Google Shape;1045;p43"/>
          <p:cNvGrpSpPr/>
          <p:nvPr/>
        </p:nvGrpSpPr>
        <p:grpSpPr>
          <a:xfrm>
            <a:off x="4425065" y="1540863"/>
            <a:ext cx="293982" cy="293982"/>
            <a:chOff x="2676100" y="4993750"/>
            <a:chExt cx="483125" cy="483125"/>
          </a:xfrm>
        </p:grpSpPr>
        <p:sp>
          <p:nvSpPr>
            <p:cNvPr id="1046" name="Google Shape;1046;p43"/>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47" name="Google Shape;1047;p43"/>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48" name="Google Shape;1048;p43"/>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698" name="Shape 698"/>
        <p:cNvGrpSpPr/>
        <p:nvPr/>
      </p:nvGrpSpPr>
      <p:grpSpPr>
        <a:xfrm>
          <a:off x="0" y="0"/>
          <a:ext cx="0" cy="0"/>
          <a:chOff x="0" y="0"/>
          <a:chExt cx="0" cy="0"/>
        </a:xfrm>
      </p:grpSpPr>
      <p:pic>
        <p:nvPicPr>
          <p:cNvPr id="699" name="Google Shape;699;p26"/>
          <p:cNvPicPr preferRelativeResize="0"/>
          <p:nvPr/>
        </p:nvPicPr>
        <p:blipFill rotWithShape="1">
          <a:blip r:embed="rId3">
            <a:alphaModFix/>
          </a:blip>
          <a:srcRect b="1352" l="0" r="0" t="1352"/>
          <a:stretch/>
        </p:blipFill>
        <p:spPr>
          <a:xfrm>
            <a:off x="2144950" y="2796475"/>
            <a:ext cx="1348800" cy="1667400"/>
          </a:xfrm>
          <a:prstGeom prst="roundRect">
            <a:avLst>
              <a:gd fmla="val 16667" name="adj"/>
            </a:avLst>
          </a:prstGeom>
          <a:noFill/>
          <a:ln>
            <a:noFill/>
          </a:ln>
        </p:spPr>
      </p:pic>
      <p:sp>
        <p:nvSpPr>
          <p:cNvPr id="700" name="Google Shape;700;p2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701" name="Google Shape;701;p26"/>
          <p:cNvSpPr txBox="1"/>
          <p:nvPr>
            <p:ph idx="1" type="subTitle"/>
          </p:nvPr>
        </p:nvSpPr>
        <p:spPr>
          <a:xfrm>
            <a:off x="719975" y="3205013"/>
            <a:ext cx="1282200" cy="1271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Team member</a:t>
            </a:r>
            <a:endParaRPr/>
          </a:p>
        </p:txBody>
      </p:sp>
      <p:sp>
        <p:nvSpPr>
          <p:cNvPr id="702" name="Google Shape;702;p26"/>
          <p:cNvSpPr txBox="1"/>
          <p:nvPr>
            <p:ph idx="2" type="subTitle"/>
          </p:nvPr>
        </p:nvSpPr>
        <p:spPr>
          <a:xfrm>
            <a:off x="3964163" y="3205013"/>
            <a:ext cx="1282200" cy="127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Product Owner</a:t>
            </a:r>
            <a:endParaRPr/>
          </a:p>
        </p:txBody>
      </p:sp>
      <p:sp>
        <p:nvSpPr>
          <p:cNvPr id="703" name="Google Shape;703;p26"/>
          <p:cNvSpPr txBox="1"/>
          <p:nvPr>
            <p:ph idx="3" type="subTitle"/>
          </p:nvPr>
        </p:nvSpPr>
        <p:spPr>
          <a:xfrm>
            <a:off x="7141825" y="3205025"/>
            <a:ext cx="1583700" cy="127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Scrum Master</a:t>
            </a:r>
            <a:endParaRPr/>
          </a:p>
          <a:p>
            <a:pPr indent="0" lvl="0" marL="0" rtl="0" algn="l">
              <a:spcBef>
                <a:spcPts val="0"/>
              </a:spcBef>
              <a:spcAft>
                <a:spcPts val="0"/>
              </a:spcAft>
              <a:buNone/>
            </a:pPr>
            <a:r>
              <a:t/>
            </a:r>
            <a:endParaRPr/>
          </a:p>
        </p:txBody>
      </p:sp>
      <p:sp>
        <p:nvSpPr>
          <p:cNvPr id="704" name="Google Shape;704;p26"/>
          <p:cNvSpPr txBox="1"/>
          <p:nvPr>
            <p:ph idx="4" type="subTitle"/>
          </p:nvPr>
        </p:nvSpPr>
        <p:spPr>
          <a:xfrm>
            <a:off x="418475" y="2904175"/>
            <a:ext cx="15837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Ore Adenikinju</a:t>
            </a:r>
            <a:endParaRPr/>
          </a:p>
        </p:txBody>
      </p:sp>
      <p:sp>
        <p:nvSpPr>
          <p:cNvPr id="705" name="Google Shape;705;p26"/>
          <p:cNvSpPr txBox="1"/>
          <p:nvPr>
            <p:ph idx="5" type="subTitle"/>
          </p:nvPr>
        </p:nvSpPr>
        <p:spPr>
          <a:xfrm>
            <a:off x="7141825" y="2904163"/>
            <a:ext cx="12822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Rafael Piloto</a:t>
            </a:r>
            <a:endParaRPr/>
          </a:p>
        </p:txBody>
      </p:sp>
      <p:sp>
        <p:nvSpPr>
          <p:cNvPr id="706" name="Google Shape;706;p26"/>
          <p:cNvSpPr txBox="1"/>
          <p:nvPr>
            <p:ph idx="6" type="subTitle"/>
          </p:nvPr>
        </p:nvSpPr>
        <p:spPr>
          <a:xfrm>
            <a:off x="3813428" y="2904175"/>
            <a:ext cx="15837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Miles Robertson</a:t>
            </a:r>
            <a:endParaRPr/>
          </a:p>
        </p:txBody>
      </p:sp>
      <p:grpSp>
        <p:nvGrpSpPr>
          <p:cNvPr id="707" name="Google Shape;707;p26"/>
          <p:cNvGrpSpPr/>
          <p:nvPr/>
        </p:nvGrpSpPr>
        <p:grpSpPr>
          <a:xfrm>
            <a:off x="3930875" y="1036502"/>
            <a:ext cx="1348800" cy="1850400"/>
            <a:chOff x="3930875" y="1036502"/>
            <a:chExt cx="1348800" cy="1850400"/>
          </a:xfrm>
        </p:grpSpPr>
        <p:pic>
          <p:nvPicPr>
            <p:cNvPr id="708" name="Google Shape;708;p26"/>
            <p:cNvPicPr preferRelativeResize="0"/>
            <p:nvPr/>
          </p:nvPicPr>
          <p:blipFill rotWithShape="1">
            <a:blip r:embed="rId4">
              <a:alphaModFix amt="95000"/>
            </a:blip>
            <a:srcRect b="2963" l="26163" r="6748" t="35554"/>
            <a:stretch/>
          </p:blipFill>
          <p:spPr>
            <a:xfrm>
              <a:off x="3930875" y="1036502"/>
              <a:ext cx="1348800" cy="1850400"/>
            </a:xfrm>
            <a:prstGeom prst="roundRect">
              <a:avLst>
                <a:gd fmla="val 16667" name="adj"/>
              </a:avLst>
            </a:prstGeom>
            <a:noFill/>
            <a:ln>
              <a:noFill/>
            </a:ln>
          </p:spPr>
        </p:pic>
        <p:pic>
          <p:nvPicPr>
            <p:cNvPr id="709" name="Google Shape;709;p26"/>
            <p:cNvPicPr preferRelativeResize="0"/>
            <p:nvPr/>
          </p:nvPicPr>
          <p:blipFill rotWithShape="1">
            <a:blip r:embed="rId5">
              <a:alphaModFix amt="18000"/>
            </a:blip>
            <a:srcRect b="2963" l="26163" r="6748" t="35554"/>
            <a:stretch/>
          </p:blipFill>
          <p:spPr>
            <a:xfrm>
              <a:off x="3930875" y="1036502"/>
              <a:ext cx="1348800" cy="1850400"/>
            </a:xfrm>
            <a:prstGeom prst="roundRect">
              <a:avLst>
                <a:gd fmla="val 16667" name="adj"/>
              </a:avLst>
            </a:prstGeom>
            <a:noFill/>
            <a:ln>
              <a:noFill/>
            </a:ln>
          </p:spPr>
        </p:pic>
      </p:grpSp>
      <p:grpSp>
        <p:nvGrpSpPr>
          <p:cNvPr id="710" name="Google Shape;710;p26"/>
          <p:cNvGrpSpPr/>
          <p:nvPr/>
        </p:nvGrpSpPr>
        <p:grpSpPr>
          <a:xfrm flipH="1" rot="10800000">
            <a:off x="4739787" y="1036490"/>
            <a:ext cx="539885" cy="389750"/>
            <a:chOff x="-77" y="3784091"/>
            <a:chExt cx="1880477" cy="1357541"/>
          </a:xfrm>
        </p:grpSpPr>
        <p:sp>
          <p:nvSpPr>
            <p:cNvPr id="711" name="Google Shape;711;p2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 name="Google Shape;714;p26"/>
          <p:cNvGrpSpPr/>
          <p:nvPr/>
        </p:nvGrpSpPr>
        <p:grpSpPr>
          <a:xfrm flipH="1" rot="10800000">
            <a:off x="2953862" y="2772090"/>
            <a:ext cx="539885" cy="389750"/>
            <a:chOff x="-77" y="3784091"/>
            <a:chExt cx="1880477" cy="1357541"/>
          </a:xfrm>
        </p:grpSpPr>
        <p:sp>
          <p:nvSpPr>
            <p:cNvPr id="715" name="Google Shape;715;p2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18" name="Google Shape;718;p26"/>
          <p:cNvPicPr preferRelativeResize="0"/>
          <p:nvPr/>
        </p:nvPicPr>
        <p:blipFill rotWithShape="1">
          <a:blip r:embed="rId6">
            <a:alphaModFix/>
          </a:blip>
          <a:srcRect b="0" l="16333" r="10779" t="0"/>
          <a:stretch/>
        </p:blipFill>
        <p:spPr>
          <a:xfrm>
            <a:off x="5716800" y="2718475"/>
            <a:ext cx="1348800" cy="1850400"/>
          </a:xfrm>
          <a:prstGeom prst="roundRect">
            <a:avLst>
              <a:gd fmla="val 16667" name="adj"/>
            </a:avLst>
          </a:prstGeom>
          <a:noFill/>
          <a:ln>
            <a:noFill/>
          </a:ln>
        </p:spPr>
      </p:pic>
      <p:pic>
        <p:nvPicPr>
          <p:cNvPr id="719" name="Google Shape;719;p26"/>
          <p:cNvPicPr preferRelativeResize="0"/>
          <p:nvPr/>
        </p:nvPicPr>
        <p:blipFill>
          <a:blip r:embed="rId7">
            <a:alphaModFix/>
          </a:blip>
          <a:stretch>
            <a:fillRect/>
          </a:stretch>
        </p:blipFill>
        <p:spPr>
          <a:xfrm>
            <a:off x="3897600" y="813762"/>
            <a:ext cx="1382100" cy="2073000"/>
          </a:xfrm>
          <a:prstGeom prst="roundRect">
            <a:avLst>
              <a:gd fmla="val 16667" name="adj"/>
            </a:avLst>
          </a:prstGeom>
          <a:noFill/>
          <a:ln>
            <a:noFill/>
          </a:ln>
        </p:spPr>
      </p:pic>
      <p:grpSp>
        <p:nvGrpSpPr>
          <p:cNvPr id="720" name="Google Shape;720;p26"/>
          <p:cNvGrpSpPr/>
          <p:nvPr/>
        </p:nvGrpSpPr>
        <p:grpSpPr>
          <a:xfrm flipH="1" rot="10800000">
            <a:off x="5716804" y="2718465"/>
            <a:ext cx="539885" cy="389750"/>
            <a:chOff x="-2817590" y="3784091"/>
            <a:chExt cx="1880477" cy="1357541"/>
          </a:xfrm>
        </p:grpSpPr>
        <p:sp>
          <p:nvSpPr>
            <p:cNvPr id="721" name="Google Shape;721;p26"/>
            <p:cNvSpPr/>
            <p:nvPr/>
          </p:nvSpPr>
          <p:spPr>
            <a:xfrm flipH="1">
              <a:off x="-2546504"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6"/>
            <p:cNvSpPr/>
            <p:nvPr/>
          </p:nvSpPr>
          <p:spPr>
            <a:xfrm flipH="1">
              <a:off x="-2661032"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6"/>
            <p:cNvSpPr/>
            <p:nvPr/>
          </p:nvSpPr>
          <p:spPr>
            <a:xfrm flipH="1">
              <a:off x="-281759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 name="Google Shape;724;p26"/>
          <p:cNvGrpSpPr/>
          <p:nvPr/>
        </p:nvGrpSpPr>
        <p:grpSpPr>
          <a:xfrm flipH="1" rot="10800000">
            <a:off x="4739787" y="813740"/>
            <a:ext cx="539885" cy="389750"/>
            <a:chOff x="-77" y="3784091"/>
            <a:chExt cx="1880477" cy="1357541"/>
          </a:xfrm>
        </p:grpSpPr>
        <p:sp>
          <p:nvSpPr>
            <p:cNvPr id="725" name="Google Shape;725;p2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2" name="Shape 1052"/>
        <p:cNvGrpSpPr/>
        <p:nvPr/>
      </p:nvGrpSpPr>
      <p:grpSpPr>
        <a:xfrm>
          <a:off x="0" y="0"/>
          <a:ext cx="0" cy="0"/>
          <a:chOff x="0" y="0"/>
          <a:chExt cx="0" cy="0"/>
        </a:xfrm>
      </p:grpSpPr>
      <p:pic>
        <p:nvPicPr>
          <p:cNvPr id="1053" name="Google Shape;1053;p44" title="Chart"/>
          <p:cNvPicPr preferRelativeResize="0"/>
          <p:nvPr/>
        </p:nvPicPr>
        <p:blipFill>
          <a:blip r:embed="rId3">
            <a:alphaModFix/>
          </a:blip>
          <a:stretch>
            <a:fillRect/>
          </a:stretch>
        </p:blipFill>
        <p:spPr>
          <a:xfrm>
            <a:off x="1136836" y="447675"/>
            <a:ext cx="6870324" cy="42481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057" name="Shape 1057"/>
        <p:cNvGrpSpPr/>
        <p:nvPr/>
      </p:nvGrpSpPr>
      <p:grpSpPr>
        <a:xfrm>
          <a:off x="0" y="0"/>
          <a:ext cx="0" cy="0"/>
          <a:chOff x="0" y="0"/>
          <a:chExt cx="0" cy="0"/>
        </a:xfrm>
      </p:grpSpPr>
      <p:sp>
        <p:nvSpPr>
          <p:cNvPr id="1058" name="Google Shape;1058;p45"/>
          <p:cNvSpPr txBox="1"/>
          <p:nvPr>
            <p:ph type="ctrTitle"/>
          </p:nvPr>
        </p:nvSpPr>
        <p:spPr>
          <a:xfrm>
            <a:off x="1887750" y="611725"/>
            <a:ext cx="5368500" cy="8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T</a:t>
            </a:r>
            <a:r>
              <a:rPr lang="en">
                <a:solidFill>
                  <a:schemeClr val="accent2"/>
                </a:solidFill>
              </a:rPr>
              <a:t>H</a:t>
            </a:r>
            <a:r>
              <a:rPr lang="en">
                <a:solidFill>
                  <a:schemeClr val="accent3"/>
                </a:solidFill>
              </a:rPr>
              <a:t>A</a:t>
            </a:r>
            <a:r>
              <a:rPr lang="en">
                <a:solidFill>
                  <a:schemeClr val="accent4"/>
                </a:solidFill>
              </a:rPr>
              <a:t>N</a:t>
            </a:r>
            <a:r>
              <a:rPr lang="en">
                <a:solidFill>
                  <a:schemeClr val="accent5"/>
                </a:solidFill>
              </a:rPr>
              <a:t>K</a:t>
            </a:r>
            <a:r>
              <a:rPr lang="en">
                <a:solidFill>
                  <a:schemeClr val="accent6"/>
                </a:solidFill>
              </a:rPr>
              <a:t>S</a:t>
            </a:r>
            <a:endParaRPr/>
          </a:p>
        </p:txBody>
      </p:sp>
      <p:sp>
        <p:nvSpPr>
          <p:cNvPr id="1059" name="Google Shape;1059;p45"/>
          <p:cNvSpPr/>
          <p:nvPr/>
        </p:nvSpPr>
        <p:spPr>
          <a:xfrm>
            <a:off x="11865675" y="1028350"/>
            <a:ext cx="40050" cy="12525"/>
          </a:xfrm>
          <a:custGeom>
            <a:rect b="b" l="l" r="r" t="t"/>
            <a:pathLst>
              <a:path extrusionOk="0" h="501" w="1602">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5"/>
          <p:cNvSpPr txBox="1"/>
          <p:nvPr/>
        </p:nvSpPr>
        <p:spPr>
          <a:xfrm>
            <a:off x="2736850" y="2214475"/>
            <a:ext cx="4236300" cy="46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rgbClr val="CEF3F5"/>
                </a:solidFill>
                <a:latin typeface="Roboto"/>
                <a:ea typeface="Roboto"/>
                <a:cs typeface="Roboto"/>
                <a:sym typeface="Roboto"/>
              </a:rPr>
              <a:t>Please remember to share your </a:t>
            </a:r>
            <a:r>
              <a:rPr b="1" lang="en" sz="2100">
                <a:solidFill>
                  <a:srgbClr val="972CB4"/>
                </a:solidFill>
                <a:latin typeface="Roboto"/>
                <a:ea typeface="Roboto"/>
                <a:cs typeface="Roboto"/>
                <a:sym typeface="Roboto"/>
              </a:rPr>
              <a:t>feedback</a:t>
            </a:r>
            <a:r>
              <a:rPr lang="en" sz="2100">
                <a:solidFill>
                  <a:srgbClr val="CEF3F5"/>
                </a:solidFill>
                <a:latin typeface="Roboto"/>
                <a:ea typeface="Roboto"/>
                <a:cs typeface="Roboto"/>
                <a:sym typeface="Roboto"/>
              </a:rPr>
              <a:t> :)</a:t>
            </a:r>
            <a:endParaRPr sz="2100">
              <a:solidFill>
                <a:srgbClr val="CEF3F5"/>
              </a:solidFill>
              <a:latin typeface="Roboto"/>
              <a:ea typeface="Roboto"/>
              <a:cs typeface="Roboto"/>
              <a:sym typeface="Robo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4" name="Shape 1064"/>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731" name="Shape 731"/>
        <p:cNvGrpSpPr/>
        <p:nvPr/>
      </p:nvGrpSpPr>
      <p:grpSpPr>
        <a:xfrm>
          <a:off x="0" y="0"/>
          <a:ext cx="0" cy="0"/>
          <a:chOff x="0" y="0"/>
          <a:chExt cx="0" cy="0"/>
        </a:xfrm>
      </p:grpSpPr>
      <p:pic>
        <p:nvPicPr>
          <p:cNvPr id="732" name="Google Shape;732;p27"/>
          <p:cNvPicPr preferRelativeResize="0"/>
          <p:nvPr/>
        </p:nvPicPr>
        <p:blipFill>
          <a:blip r:embed="rId3">
            <a:alphaModFix amt="73000"/>
          </a:blip>
          <a:stretch>
            <a:fillRect/>
          </a:stretch>
        </p:blipFill>
        <p:spPr>
          <a:xfrm>
            <a:off x="2058850" y="2624000"/>
            <a:ext cx="1387800" cy="1850400"/>
          </a:xfrm>
          <a:prstGeom prst="roundRect">
            <a:avLst>
              <a:gd fmla="val 16667" name="adj"/>
            </a:avLst>
          </a:prstGeom>
          <a:noFill/>
          <a:ln>
            <a:noFill/>
          </a:ln>
          <a:effectLst>
            <a:outerShdw blurRad="57150" rotWithShape="0" algn="bl" dir="5400000" dist="19050">
              <a:srgbClr val="000000">
                <a:alpha val="50000"/>
              </a:srgbClr>
            </a:outerShdw>
          </a:effectLst>
        </p:spPr>
      </p:pic>
      <p:sp>
        <p:nvSpPr>
          <p:cNvPr id="733" name="Google Shape;733;p27"/>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734" name="Google Shape;734;p27"/>
          <p:cNvSpPr txBox="1"/>
          <p:nvPr>
            <p:ph idx="1" type="subTitle"/>
          </p:nvPr>
        </p:nvSpPr>
        <p:spPr>
          <a:xfrm>
            <a:off x="719975" y="3205013"/>
            <a:ext cx="1282200" cy="1271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t/>
            </a:r>
            <a:endParaRPr/>
          </a:p>
          <a:p>
            <a:pPr indent="0" lvl="0" marL="0" rtl="0" algn="r">
              <a:spcBef>
                <a:spcPts val="0"/>
              </a:spcBef>
              <a:spcAft>
                <a:spcPts val="0"/>
              </a:spcAft>
              <a:buNone/>
            </a:pPr>
            <a:r>
              <a:rPr lang="en"/>
              <a:t>Team Member</a:t>
            </a:r>
            <a:endParaRPr/>
          </a:p>
        </p:txBody>
      </p:sp>
      <p:sp>
        <p:nvSpPr>
          <p:cNvPr id="735" name="Google Shape;735;p27"/>
          <p:cNvSpPr txBox="1"/>
          <p:nvPr>
            <p:ph idx="2" type="subTitle"/>
          </p:nvPr>
        </p:nvSpPr>
        <p:spPr>
          <a:xfrm>
            <a:off x="3964163" y="3205013"/>
            <a:ext cx="1282200" cy="127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Team Member</a:t>
            </a:r>
            <a:endParaRPr/>
          </a:p>
        </p:txBody>
      </p:sp>
      <p:sp>
        <p:nvSpPr>
          <p:cNvPr id="736" name="Google Shape;736;p27"/>
          <p:cNvSpPr txBox="1"/>
          <p:nvPr>
            <p:ph idx="3" type="subTitle"/>
          </p:nvPr>
        </p:nvSpPr>
        <p:spPr>
          <a:xfrm>
            <a:off x="7141825" y="3205013"/>
            <a:ext cx="1282200" cy="127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member</a:t>
            </a:r>
            <a:endParaRPr/>
          </a:p>
        </p:txBody>
      </p:sp>
      <p:sp>
        <p:nvSpPr>
          <p:cNvPr id="737" name="Google Shape;737;p27"/>
          <p:cNvSpPr txBox="1"/>
          <p:nvPr>
            <p:ph idx="4" type="subTitle"/>
          </p:nvPr>
        </p:nvSpPr>
        <p:spPr>
          <a:xfrm>
            <a:off x="719975" y="2904163"/>
            <a:ext cx="12822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Mimi Olayeye</a:t>
            </a:r>
            <a:endParaRPr/>
          </a:p>
        </p:txBody>
      </p:sp>
      <p:sp>
        <p:nvSpPr>
          <p:cNvPr id="738" name="Google Shape;738;p27"/>
          <p:cNvSpPr txBox="1"/>
          <p:nvPr>
            <p:ph idx="5" type="subTitle"/>
          </p:nvPr>
        </p:nvSpPr>
        <p:spPr>
          <a:xfrm>
            <a:off x="7141825" y="2904163"/>
            <a:ext cx="12822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David Wei</a:t>
            </a:r>
            <a:endParaRPr/>
          </a:p>
        </p:txBody>
      </p:sp>
      <p:sp>
        <p:nvSpPr>
          <p:cNvPr id="739" name="Google Shape;739;p27"/>
          <p:cNvSpPr txBox="1"/>
          <p:nvPr>
            <p:ph idx="6" type="subTitle"/>
          </p:nvPr>
        </p:nvSpPr>
        <p:spPr>
          <a:xfrm>
            <a:off x="3964163" y="2904163"/>
            <a:ext cx="12822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Brenda Cano</a:t>
            </a:r>
            <a:endParaRPr/>
          </a:p>
        </p:txBody>
      </p:sp>
      <p:pic>
        <p:nvPicPr>
          <p:cNvPr id="740" name="Google Shape;740;p27"/>
          <p:cNvPicPr preferRelativeResize="0"/>
          <p:nvPr/>
        </p:nvPicPr>
        <p:blipFill rotWithShape="1">
          <a:blip r:embed="rId4">
            <a:alphaModFix/>
          </a:blip>
          <a:srcRect b="22582" l="14880" r="21143" t="9927"/>
          <a:stretch/>
        </p:blipFill>
        <p:spPr>
          <a:xfrm>
            <a:off x="3964175" y="1100565"/>
            <a:ext cx="1282200" cy="1803600"/>
          </a:xfrm>
          <a:prstGeom prst="roundRect">
            <a:avLst>
              <a:gd fmla="val 16667" name="adj"/>
            </a:avLst>
          </a:prstGeom>
          <a:noFill/>
          <a:ln>
            <a:noFill/>
          </a:ln>
        </p:spPr>
      </p:pic>
      <p:pic>
        <p:nvPicPr>
          <p:cNvPr id="741" name="Google Shape;741;p27"/>
          <p:cNvPicPr preferRelativeResize="0"/>
          <p:nvPr/>
        </p:nvPicPr>
        <p:blipFill>
          <a:blip r:embed="rId5">
            <a:alphaModFix/>
          </a:blip>
          <a:stretch>
            <a:fillRect/>
          </a:stretch>
        </p:blipFill>
        <p:spPr>
          <a:xfrm>
            <a:off x="5587550" y="2553790"/>
            <a:ext cx="1472700" cy="1990800"/>
          </a:xfrm>
          <a:prstGeom prst="roundRect">
            <a:avLst>
              <a:gd fmla="val 16667" name="adj"/>
            </a:avLst>
          </a:prstGeom>
          <a:noFill/>
          <a:ln>
            <a:noFill/>
          </a:ln>
        </p:spPr>
      </p:pic>
      <p:grpSp>
        <p:nvGrpSpPr>
          <p:cNvPr id="742" name="Google Shape;742;p27"/>
          <p:cNvGrpSpPr/>
          <p:nvPr/>
        </p:nvGrpSpPr>
        <p:grpSpPr>
          <a:xfrm flipH="1" rot="10800000">
            <a:off x="4706487" y="1100565"/>
            <a:ext cx="539885" cy="389750"/>
            <a:chOff x="-77" y="3784091"/>
            <a:chExt cx="1880477" cy="1357541"/>
          </a:xfrm>
        </p:grpSpPr>
        <p:sp>
          <p:nvSpPr>
            <p:cNvPr id="743" name="Google Shape;743;p2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27"/>
          <p:cNvGrpSpPr/>
          <p:nvPr/>
        </p:nvGrpSpPr>
        <p:grpSpPr>
          <a:xfrm flipH="1" rot="10800000">
            <a:off x="2906762" y="2628890"/>
            <a:ext cx="539885" cy="389750"/>
            <a:chOff x="-77" y="3784091"/>
            <a:chExt cx="1880477" cy="1357541"/>
          </a:xfrm>
        </p:grpSpPr>
        <p:sp>
          <p:nvSpPr>
            <p:cNvPr id="747" name="Google Shape;747;p2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27"/>
          <p:cNvGrpSpPr/>
          <p:nvPr/>
        </p:nvGrpSpPr>
        <p:grpSpPr>
          <a:xfrm flipH="1" rot="10800000">
            <a:off x="5587554" y="2553790"/>
            <a:ext cx="539885" cy="389750"/>
            <a:chOff x="-2817590" y="3784091"/>
            <a:chExt cx="1880477" cy="1357541"/>
          </a:xfrm>
        </p:grpSpPr>
        <p:sp>
          <p:nvSpPr>
            <p:cNvPr id="751" name="Google Shape;751;p27"/>
            <p:cNvSpPr/>
            <p:nvPr/>
          </p:nvSpPr>
          <p:spPr>
            <a:xfrm flipH="1">
              <a:off x="-2546504"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7"/>
            <p:cNvSpPr/>
            <p:nvPr/>
          </p:nvSpPr>
          <p:spPr>
            <a:xfrm flipH="1">
              <a:off x="-2661032"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7"/>
            <p:cNvSpPr/>
            <p:nvPr/>
          </p:nvSpPr>
          <p:spPr>
            <a:xfrm flipH="1">
              <a:off x="-281759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757" name="Shape 757"/>
        <p:cNvGrpSpPr/>
        <p:nvPr/>
      </p:nvGrpSpPr>
      <p:grpSpPr>
        <a:xfrm>
          <a:off x="0" y="0"/>
          <a:ext cx="0" cy="0"/>
          <a:chOff x="0" y="0"/>
          <a:chExt cx="0" cy="0"/>
        </a:xfrm>
      </p:grpSpPr>
      <p:sp>
        <p:nvSpPr>
          <p:cNvPr id="758" name="Google Shape;758;p28"/>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AGENDA</a:t>
            </a:r>
            <a:endParaRPr/>
          </a:p>
        </p:txBody>
      </p:sp>
      <p:sp>
        <p:nvSpPr>
          <p:cNvPr id="759" name="Google Shape;759;p28"/>
          <p:cNvSpPr txBox="1"/>
          <p:nvPr>
            <p:ph idx="1" type="subTitle"/>
          </p:nvPr>
        </p:nvSpPr>
        <p:spPr>
          <a:xfrm>
            <a:off x="720000" y="2024125"/>
            <a:ext cx="23172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Acknowledging Feedback</a:t>
            </a:r>
            <a:endParaRPr/>
          </a:p>
        </p:txBody>
      </p:sp>
      <p:sp>
        <p:nvSpPr>
          <p:cNvPr id="760" name="Google Shape;760;p28"/>
          <p:cNvSpPr txBox="1"/>
          <p:nvPr>
            <p:ph idx="2" type="title"/>
          </p:nvPr>
        </p:nvSpPr>
        <p:spPr>
          <a:xfrm>
            <a:off x="1329600" y="1571825"/>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761" name="Google Shape;761;p28"/>
          <p:cNvSpPr txBox="1"/>
          <p:nvPr>
            <p:ph idx="4" type="subTitle"/>
          </p:nvPr>
        </p:nvSpPr>
        <p:spPr>
          <a:xfrm>
            <a:off x="3311300" y="3350738"/>
            <a:ext cx="23169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did we accomplish?</a:t>
            </a:r>
            <a:endParaRPr/>
          </a:p>
        </p:txBody>
      </p:sp>
      <p:sp>
        <p:nvSpPr>
          <p:cNvPr id="762" name="Google Shape;762;p28"/>
          <p:cNvSpPr txBox="1"/>
          <p:nvPr>
            <p:ph idx="5" type="title"/>
          </p:nvPr>
        </p:nvSpPr>
        <p:spPr>
          <a:xfrm>
            <a:off x="3920825" y="2898438"/>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763" name="Google Shape;763;p28"/>
          <p:cNvSpPr txBox="1"/>
          <p:nvPr>
            <p:ph idx="7" type="subTitle"/>
          </p:nvPr>
        </p:nvSpPr>
        <p:spPr>
          <a:xfrm>
            <a:off x="5739500" y="2024125"/>
            <a:ext cx="28494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are our goals for the week?</a:t>
            </a:r>
            <a:endParaRPr/>
          </a:p>
        </p:txBody>
      </p:sp>
      <p:sp>
        <p:nvSpPr>
          <p:cNvPr id="764" name="Google Shape;764;p28"/>
          <p:cNvSpPr txBox="1"/>
          <p:nvPr>
            <p:ph idx="8" type="title"/>
          </p:nvPr>
        </p:nvSpPr>
        <p:spPr>
          <a:xfrm>
            <a:off x="6615200" y="1571825"/>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grpSp>
        <p:nvGrpSpPr>
          <p:cNvPr id="765" name="Google Shape;765;p28"/>
          <p:cNvGrpSpPr/>
          <p:nvPr/>
        </p:nvGrpSpPr>
        <p:grpSpPr>
          <a:xfrm>
            <a:off x="1248645" y="2619277"/>
            <a:ext cx="1259918" cy="1370679"/>
            <a:chOff x="6198197" y="1098851"/>
            <a:chExt cx="2945797" cy="2945797"/>
          </a:xfrm>
        </p:grpSpPr>
        <p:sp>
          <p:nvSpPr>
            <p:cNvPr id="766" name="Google Shape;766;p28"/>
            <p:cNvSpPr/>
            <p:nvPr/>
          </p:nvSpPr>
          <p:spPr>
            <a:xfrm>
              <a:off x="7315562" y="1098851"/>
              <a:ext cx="1218960" cy="1218960"/>
            </a:xfrm>
            <a:custGeom>
              <a:rect b="b" l="l" r="r" t="t"/>
              <a:pathLst>
                <a:path extrusionOk="0" h="78289" w="78289">
                  <a:moveTo>
                    <a:pt x="39134" y="22835"/>
                  </a:moveTo>
                  <a:cubicBezTo>
                    <a:pt x="41240" y="22835"/>
                    <a:pt x="43361" y="23241"/>
                    <a:pt x="45375" y="24074"/>
                  </a:cubicBezTo>
                  <a:cubicBezTo>
                    <a:pt x="51475" y="26586"/>
                    <a:pt x="55454" y="32556"/>
                    <a:pt x="55454" y="39145"/>
                  </a:cubicBezTo>
                  <a:cubicBezTo>
                    <a:pt x="55454" y="48148"/>
                    <a:pt x="48148" y="55455"/>
                    <a:pt x="39145" y="55455"/>
                  </a:cubicBezTo>
                  <a:cubicBezTo>
                    <a:pt x="32555" y="55455"/>
                    <a:pt x="26586" y="51475"/>
                    <a:pt x="24074" y="45375"/>
                  </a:cubicBezTo>
                  <a:cubicBezTo>
                    <a:pt x="21562" y="39308"/>
                    <a:pt x="22932" y="32262"/>
                    <a:pt x="27597" y="27597"/>
                  </a:cubicBezTo>
                  <a:cubicBezTo>
                    <a:pt x="30714" y="24481"/>
                    <a:pt x="34893" y="22835"/>
                    <a:pt x="39134" y="22835"/>
                  </a:cubicBezTo>
                  <a:close/>
                  <a:moveTo>
                    <a:pt x="32621" y="1"/>
                  </a:moveTo>
                  <a:lnTo>
                    <a:pt x="32621" y="7177"/>
                  </a:lnTo>
                  <a:cubicBezTo>
                    <a:pt x="28543" y="8025"/>
                    <a:pt x="24629" y="9624"/>
                    <a:pt x="21171" y="11940"/>
                  </a:cubicBezTo>
                  <a:lnTo>
                    <a:pt x="16082" y="6851"/>
                  </a:lnTo>
                  <a:lnTo>
                    <a:pt x="6851" y="16083"/>
                  </a:lnTo>
                  <a:lnTo>
                    <a:pt x="11940" y="21171"/>
                  </a:lnTo>
                  <a:cubicBezTo>
                    <a:pt x="9624" y="24629"/>
                    <a:pt x="8025" y="28543"/>
                    <a:pt x="7177" y="32621"/>
                  </a:cubicBezTo>
                  <a:lnTo>
                    <a:pt x="1" y="32621"/>
                  </a:lnTo>
                  <a:lnTo>
                    <a:pt x="1" y="45669"/>
                  </a:lnTo>
                  <a:lnTo>
                    <a:pt x="7177" y="45669"/>
                  </a:lnTo>
                  <a:cubicBezTo>
                    <a:pt x="8025" y="49746"/>
                    <a:pt x="9624" y="53661"/>
                    <a:pt x="11940" y="57118"/>
                  </a:cubicBezTo>
                  <a:lnTo>
                    <a:pt x="6851" y="62207"/>
                  </a:lnTo>
                  <a:lnTo>
                    <a:pt x="16082" y="71438"/>
                  </a:lnTo>
                  <a:lnTo>
                    <a:pt x="21171" y="66350"/>
                  </a:lnTo>
                  <a:cubicBezTo>
                    <a:pt x="24629" y="68666"/>
                    <a:pt x="28543" y="70264"/>
                    <a:pt x="32621" y="71112"/>
                  </a:cubicBezTo>
                  <a:lnTo>
                    <a:pt x="32621" y="78289"/>
                  </a:lnTo>
                  <a:lnTo>
                    <a:pt x="45668" y="78289"/>
                  </a:lnTo>
                  <a:lnTo>
                    <a:pt x="45668" y="71112"/>
                  </a:lnTo>
                  <a:cubicBezTo>
                    <a:pt x="49746" y="70264"/>
                    <a:pt x="53660" y="68666"/>
                    <a:pt x="57118" y="66350"/>
                  </a:cubicBezTo>
                  <a:lnTo>
                    <a:pt x="62207" y="71438"/>
                  </a:lnTo>
                  <a:lnTo>
                    <a:pt x="71438" y="62207"/>
                  </a:lnTo>
                  <a:lnTo>
                    <a:pt x="66349" y="57118"/>
                  </a:lnTo>
                  <a:cubicBezTo>
                    <a:pt x="68665" y="53661"/>
                    <a:pt x="70264" y="49746"/>
                    <a:pt x="71112" y="45669"/>
                  </a:cubicBezTo>
                  <a:lnTo>
                    <a:pt x="78288" y="45669"/>
                  </a:lnTo>
                  <a:lnTo>
                    <a:pt x="78288" y="32621"/>
                  </a:lnTo>
                  <a:lnTo>
                    <a:pt x="71112" y="32621"/>
                  </a:lnTo>
                  <a:cubicBezTo>
                    <a:pt x="70264" y="28543"/>
                    <a:pt x="68665" y="24629"/>
                    <a:pt x="66349" y="21171"/>
                  </a:cubicBezTo>
                  <a:lnTo>
                    <a:pt x="71438" y="16083"/>
                  </a:lnTo>
                  <a:lnTo>
                    <a:pt x="62207" y="6851"/>
                  </a:lnTo>
                  <a:lnTo>
                    <a:pt x="57118" y="11940"/>
                  </a:lnTo>
                  <a:cubicBezTo>
                    <a:pt x="53660" y="9624"/>
                    <a:pt x="49746" y="8025"/>
                    <a:pt x="45668" y="7177"/>
                  </a:cubicBezTo>
                  <a:lnTo>
                    <a:pt x="45668" y="1"/>
                  </a:lnTo>
                  <a:close/>
                </a:path>
              </a:pathLst>
            </a:custGeom>
            <a:solidFill>
              <a:srgbClr val="35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8"/>
            <p:cNvSpPr/>
            <p:nvPr/>
          </p:nvSpPr>
          <p:spPr>
            <a:xfrm>
              <a:off x="7213984" y="2419374"/>
              <a:ext cx="355541" cy="152384"/>
            </a:xfrm>
            <a:custGeom>
              <a:rect b="b" l="l" r="r" t="t"/>
              <a:pathLst>
                <a:path extrusionOk="0" h="9787" w="22835">
                  <a:moveTo>
                    <a:pt x="1" y="1"/>
                  </a:moveTo>
                  <a:lnTo>
                    <a:pt x="1" y="9787"/>
                  </a:lnTo>
                  <a:lnTo>
                    <a:pt x="22835" y="9787"/>
                  </a:lnTo>
                  <a:lnTo>
                    <a:pt x="22835" y="1"/>
                  </a:lnTo>
                  <a:close/>
                </a:path>
              </a:pathLst>
            </a:custGeom>
            <a:solidFill>
              <a:srgbClr val="4B62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8"/>
            <p:cNvSpPr/>
            <p:nvPr/>
          </p:nvSpPr>
          <p:spPr>
            <a:xfrm>
              <a:off x="6283022" y="3307176"/>
              <a:ext cx="698875" cy="536854"/>
            </a:xfrm>
            <a:custGeom>
              <a:rect b="b" l="l" r="r" t="t"/>
              <a:pathLst>
                <a:path extrusionOk="0" h="34480" w="44886">
                  <a:moveTo>
                    <a:pt x="12722" y="0"/>
                  </a:moveTo>
                  <a:lnTo>
                    <a:pt x="9004" y="5350"/>
                  </a:lnTo>
                  <a:lnTo>
                    <a:pt x="21497" y="14092"/>
                  </a:lnTo>
                  <a:lnTo>
                    <a:pt x="0" y="29130"/>
                  </a:lnTo>
                  <a:lnTo>
                    <a:pt x="3752" y="34479"/>
                  </a:lnTo>
                  <a:lnTo>
                    <a:pt x="27173" y="18072"/>
                  </a:lnTo>
                  <a:lnTo>
                    <a:pt x="39666" y="26814"/>
                  </a:lnTo>
                  <a:lnTo>
                    <a:pt x="43418" y="21464"/>
                  </a:lnTo>
                  <a:lnTo>
                    <a:pt x="32849" y="14092"/>
                  </a:lnTo>
                  <a:lnTo>
                    <a:pt x="44885" y="5676"/>
                  </a:lnTo>
                  <a:lnTo>
                    <a:pt x="41134" y="326"/>
                  </a:lnTo>
                  <a:lnTo>
                    <a:pt x="27173" y="10112"/>
                  </a:lnTo>
                  <a:lnTo>
                    <a:pt x="127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8"/>
            <p:cNvSpPr/>
            <p:nvPr/>
          </p:nvSpPr>
          <p:spPr>
            <a:xfrm>
              <a:off x="6807669" y="3130425"/>
              <a:ext cx="406330" cy="914224"/>
            </a:xfrm>
            <a:custGeom>
              <a:rect b="b" l="l" r="r" t="t"/>
              <a:pathLst>
                <a:path extrusionOk="0" h="58717" w="26097">
                  <a:moveTo>
                    <a:pt x="1" y="0"/>
                  </a:moveTo>
                  <a:lnTo>
                    <a:pt x="19573" y="58716"/>
                  </a:lnTo>
                  <a:lnTo>
                    <a:pt x="26097" y="58716"/>
                  </a:lnTo>
                  <a:lnTo>
                    <a:pt x="1435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8"/>
            <p:cNvSpPr/>
            <p:nvPr/>
          </p:nvSpPr>
          <p:spPr>
            <a:xfrm>
              <a:off x="6198197" y="3130425"/>
              <a:ext cx="406330" cy="914224"/>
            </a:xfrm>
            <a:custGeom>
              <a:rect b="b" l="l" r="r" t="t"/>
              <a:pathLst>
                <a:path extrusionOk="0" h="58717" w="26097">
                  <a:moveTo>
                    <a:pt x="11744" y="0"/>
                  </a:moveTo>
                  <a:lnTo>
                    <a:pt x="1" y="58716"/>
                  </a:lnTo>
                  <a:lnTo>
                    <a:pt x="6525" y="58716"/>
                  </a:lnTo>
                  <a:lnTo>
                    <a:pt x="2609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8"/>
            <p:cNvSpPr/>
            <p:nvPr/>
          </p:nvSpPr>
          <p:spPr>
            <a:xfrm>
              <a:off x="6198197" y="2267006"/>
              <a:ext cx="1371328" cy="1015802"/>
            </a:xfrm>
            <a:custGeom>
              <a:rect b="b" l="l" r="r" t="t"/>
              <a:pathLst>
                <a:path extrusionOk="0" h="65241" w="88075">
                  <a:moveTo>
                    <a:pt x="9787" y="1"/>
                  </a:moveTo>
                  <a:cubicBezTo>
                    <a:pt x="4372" y="1"/>
                    <a:pt x="1" y="4372"/>
                    <a:pt x="1" y="9787"/>
                  </a:cubicBezTo>
                  <a:lnTo>
                    <a:pt x="1" y="39144"/>
                  </a:lnTo>
                  <a:cubicBezTo>
                    <a:pt x="1" y="53562"/>
                    <a:pt x="11679" y="65240"/>
                    <a:pt x="26097" y="65240"/>
                  </a:cubicBezTo>
                  <a:lnTo>
                    <a:pt x="88075" y="65240"/>
                  </a:lnTo>
                  <a:lnTo>
                    <a:pt x="88075" y="48930"/>
                  </a:lnTo>
                  <a:lnTo>
                    <a:pt x="32621" y="48930"/>
                  </a:lnTo>
                  <a:cubicBezTo>
                    <a:pt x="23618" y="48930"/>
                    <a:pt x="16311" y="41624"/>
                    <a:pt x="16311" y="32621"/>
                  </a:cubicBezTo>
                  <a:lnTo>
                    <a:pt x="163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8"/>
            <p:cNvSpPr/>
            <p:nvPr/>
          </p:nvSpPr>
          <p:spPr>
            <a:xfrm>
              <a:off x="6706090" y="2774900"/>
              <a:ext cx="1523696" cy="1168170"/>
            </a:xfrm>
            <a:custGeom>
              <a:rect b="b" l="l" r="r" t="t"/>
              <a:pathLst>
                <a:path extrusionOk="0" h="75027" w="97861">
                  <a:moveTo>
                    <a:pt x="1" y="1"/>
                  </a:moveTo>
                  <a:cubicBezTo>
                    <a:pt x="1" y="10798"/>
                    <a:pt x="8776" y="19572"/>
                    <a:pt x="19573" y="19572"/>
                  </a:cubicBezTo>
                  <a:lnTo>
                    <a:pt x="65241" y="19572"/>
                  </a:lnTo>
                  <a:lnTo>
                    <a:pt x="78289" y="75026"/>
                  </a:lnTo>
                  <a:lnTo>
                    <a:pt x="84812" y="75026"/>
                  </a:lnTo>
                  <a:lnTo>
                    <a:pt x="97860" y="68502"/>
                  </a:lnTo>
                  <a:lnTo>
                    <a:pt x="83932" y="10015"/>
                  </a:lnTo>
                  <a:cubicBezTo>
                    <a:pt x="82529" y="4143"/>
                    <a:pt x="77277" y="1"/>
                    <a:pt x="712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8"/>
            <p:cNvSpPr/>
            <p:nvPr/>
          </p:nvSpPr>
          <p:spPr>
            <a:xfrm>
              <a:off x="7925034" y="3841476"/>
              <a:ext cx="507909" cy="203173"/>
            </a:xfrm>
            <a:custGeom>
              <a:rect b="b" l="l" r="r" t="t"/>
              <a:pathLst>
                <a:path extrusionOk="0" h="13049" w="32621">
                  <a:moveTo>
                    <a:pt x="19572" y="0"/>
                  </a:moveTo>
                  <a:lnTo>
                    <a:pt x="6524" y="6524"/>
                  </a:lnTo>
                  <a:lnTo>
                    <a:pt x="1" y="6524"/>
                  </a:lnTo>
                  <a:lnTo>
                    <a:pt x="1" y="13048"/>
                  </a:lnTo>
                  <a:lnTo>
                    <a:pt x="32620" y="13048"/>
                  </a:lnTo>
                  <a:lnTo>
                    <a:pt x="32620" y="6524"/>
                  </a:lnTo>
                  <a:lnTo>
                    <a:pt x="19572" y="0"/>
                  </a:lnTo>
                  <a:close/>
                </a:path>
              </a:pathLst>
            </a:custGeom>
            <a:solidFill>
              <a:srgbClr val="794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8"/>
            <p:cNvSpPr/>
            <p:nvPr/>
          </p:nvSpPr>
          <p:spPr>
            <a:xfrm>
              <a:off x="6283022" y="1962270"/>
              <a:ext cx="1184924" cy="812645"/>
            </a:xfrm>
            <a:custGeom>
              <a:rect b="b" l="l" r="r" t="t"/>
              <a:pathLst>
                <a:path extrusionOk="0" h="52193" w="76103">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55715" y="29359"/>
                  </a:lnTo>
                  <a:lnTo>
                    <a:pt x="76103" y="29359"/>
                  </a:lnTo>
                  <a:lnTo>
                    <a:pt x="60739" y="12103"/>
                  </a:lnTo>
                  <a:lnTo>
                    <a:pt x="53888" y="4372"/>
                  </a:lnTo>
                  <a:cubicBezTo>
                    <a:pt x="51409" y="1599"/>
                    <a:pt x="47886" y="1"/>
                    <a:pt x="44135" y="1"/>
                  </a:cubicBez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8"/>
            <p:cNvSpPr/>
            <p:nvPr/>
          </p:nvSpPr>
          <p:spPr>
            <a:xfrm>
              <a:off x="6283022" y="1962270"/>
              <a:ext cx="945706" cy="812645"/>
            </a:xfrm>
            <a:custGeom>
              <a:rect b="b" l="l" r="r" t="t"/>
              <a:pathLst>
                <a:path extrusionOk="0" h="52193" w="60739">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60739" y="12103"/>
                  </a:lnTo>
                  <a:lnTo>
                    <a:pt x="53888" y="4372"/>
                  </a:lnTo>
                  <a:cubicBezTo>
                    <a:pt x="51409" y="1599"/>
                    <a:pt x="47886" y="1"/>
                    <a:pt x="441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8"/>
            <p:cNvSpPr/>
            <p:nvPr/>
          </p:nvSpPr>
          <p:spPr>
            <a:xfrm>
              <a:off x="6756880" y="2571742"/>
              <a:ext cx="2387115" cy="203173"/>
            </a:xfrm>
            <a:custGeom>
              <a:rect b="b" l="l" r="r" t="t"/>
              <a:pathLst>
                <a:path extrusionOk="0" h="13049" w="153315">
                  <a:moveTo>
                    <a:pt x="1" y="1"/>
                  </a:moveTo>
                  <a:lnTo>
                    <a:pt x="1" y="13049"/>
                  </a:lnTo>
                  <a:lnTo>
                    <a:pt x="153314" y="13049"/>
                  </a:lnTo>
                  <a:lnTo>
                    <a:pt x="153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8"/>
            <p:cNvSpPr/>
            <p:nvPr/>
          </p:nvSpPr>
          <p:spPr>
            <a:xfrm>
              <a:off x="6381051" y="2302942"/>
              <a:ext cx="141718" cy="131302"/>
            </a:xfrm>
            <a:custGeom>
              <a:rect b="b" l="l" r="r" t="t"/>
              <a:pathLst>
                <a:path extrusionOk="0" h="8433" w="9102">
                  <a:moveTo>
                    <a:pt x="3605" y="1"/>
                  </a:moveTo>
                  <a:cubicBezTo>
                    <a:pt x="2773" y="1"/>
                    <a:pt x="1941" y="319"/>
                    <a:pt x="1305" y="955"/>
                  </a:cubicBezTo>
                  <a:cubicBezTo>
                    <a:pt x="0" y="2227"/>
                    <a:pt x="0" y="4282"/>
                    <a:pt x="1305" y="5554"/>
                  </a:cubicBezTo>
                  <a:lnTo>
                    <a:pt x="3197" y="7479"/>
                  </a:lnTo>
                  <a:cubicBezTo>
                    <a:pt x="3833" y="8115"/>
                    <a:pt x="4665" y="8433"/>
                    <a:pt x="5501" y="8433"/>
                  </a:cubicBezTo>
                  <a:cubicBezTo>
                    <a:pt x="6337" y="8433"/>
                    <a:pt x="7176" y="8115"/>
                    <a:pt x="7829" y="7479"/>
                  </a:cubicBezTo>
                  <a:cubicBezTo>
                    <a:pt x="9101" y="6206"/>
                    <a:pt x="9101" y="4151"/>
                    <a:pt x="7829" y="2847"/>
                  </a:cubicBezTo>
                  <a:lnTo>
                    <a:pt x="5904" y="955"/>
                  </a:lnTo>
                  <a:cubicBezTo>
                    <a:pt x="5268" y="319"/>
                    <a:pt x="4436" y="1"/>
                    <a:pt x="3605" y="1"/>
                  </a:cubicBezTo>
                  <a:close/>
                </a:path>
              </a:pathLst>
            </a:custGeom>
            <a:solidFill>
              <a:srgbClr val="B394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8"/>
            <p:cNvSpPr/>
            <p:nvPr/>
          </p:nvSpPr>
          <p:spPr>
            <a:xfrm>
              <a:off x="6498371" y="2115152"/>
              <a:ext cx="176766" cy="166724"/>
            </a:xfrm>
            <a:custGeom>
              <a:rect b="b" l="l" r="r" t="t"/>
              <a:pathLst>
                <a:path extrusionOk="0" h="10708" w="11353">
                  <a:moveTo>
                    <a:pt x="3601" y="0"/>
                  </a:moveTo>
                  <a:cubicBezTo>
                    <a:pt x="2765" y="0"/>
                    <a:pt x="1925" y="327"/>
                    <a:pt x="1272" y="979"/>
                  </a:cubicBezTo>
                  <a:cubicBezTo>
                    <a:pt x="0" y="2251"/>
                    <a:pt x="0" y="4306"/>
                    <a:pt x="1272" y="5578"/>
                  </a:cubicBezTo>
                  <a:lnTo>
                    <a:pt x="5448" y="9754"/>
                  </a:lnTo>
                  <a:cubicBezTo>
                    <a:pt x="6084" y="10390"/>
                    <a:pt x="6916" y="10708"/>
                    <a:pt x="7752" y="10708"/>
                  </a:cubicBezTo>
                  <a:cubicBezTo>
                    <a:pt x="8587" y="10708"/>
                    <a:pt x="9427" y="10390"/>
                    <a:pt x="10080" y="9754"/>
                  </a:cubicBezTo>
                  <a:cubicBezTo>
                    <a:pt x="11352" y="8481"/>
                    <a:pt x="11352" y="6426"/>
                    <a:pt x="10080" y="5122"/>
                  </a:cubicBezTo>
                  <a:lnTo>
                    <a:pt x="5904" y="979"/>
                  </a:lnTo>
                  <a:cubicBezTo>
                    <a:pt x="5268" y="327"/>
                    <a:pt x="4437" y="0"/>
                    <a:pt x="3601" y="0"/>
                  </a:cubicBezTo>
                  <a:close/>
                </a:path>
              </a:pathLst>
            </a:custGeom>
            <a:solidFill>
              <a:srgbClr val="B394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8"/>
            <p:cNvSpPr/>
            <p:nvPr/>
          </p:nvSpPr>
          <p:spPr>
            <a:xfrm>
              <a:off x="6655301" y="1809902"/>
              <a:ext cx="203173" cy="304752"/>
            </a:xfrm>
            <a:custGeom>
              <a:rect b="b" l="l" r="r" t="t"/>
              <a:pathLst>
                <a:path extrusionOk="0" h="19573" w="13049">
                  <a:moveTo>
                    <a:pt x="1" y="1"/>
                  </a:moveTo>
                  <a:lnTo>
                    <a:pt x="1" y="13049"/>
                  </a:lnTo>
                  <a:lnTo>
                    <a:pt x="6525" y="19573"/>
                  </a:lnTo>
                  <a:lnTo>
                    <a:pt x="13049" y="13049"/>
                  </a:lnTo>
                  <a:lnTo>
                    <a:pt x="13049"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8"/>
            <p:cNvSpPr/>
            <p:nvPr/>
          </p:nvSpPr>
          <p:spPr>
            <a:xfrm>
              <a:off x="6502933" y="2267006"/>
              <a:ext cx="761856" cy="304752"/>
            </a:xfrm>
            <a:custGeom>
              <a:rect b="b" l="l" r="r" t="t"/>
              <a:pathLst>
                <a:path extrusionOk="0" h="19573" w="48931">
                  <a:moveTo>
                    <a:pt x="9787" y="1"/>
                  </a:moveTo>
                  <a:lnTo>
                    <a:pt x="1" y="9787"/>
                  </a:lnTo>
                  <a:lnTo>
                    <a:pt x="5970" y="15756"/>
                  </a:lnTo>
                  <a:cubicBezTo>
                    <a:pt x="8417" y="18203"/>
                    <a:pt x="11744" y="19573"/>
                    <a:pt x="15202" y="19573"/>
                  </a:cubicBezTo>
                  <a:lnTo>
                    <a:pt x="48931" y="19573"/>
                  </a:lnTo>
                  <a:lnTo>
                    <a:pt x="48931" y="16311"/>
                  </a:lnTo>
                  <a:cubicBezTo>
                    <a:pt x="48931" y="10896"/>
                    <a:pt x="44560" y="6525"/>
                    <a:pt x="39145" y="6525"/>
                  </a:cubicBezTo>
                  <a:lnTo>
                    <a:pt x="16311" y="6525"/>
                  </a:lnTo>
                  <a:lnTo>
                    <a:pt x="9787"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8"/>
            <p:cNvSpPr/>
            <p:nvPr/>
          </p:nvSpPr>
          <p:spPr>
            <a:xfrm>
              <a:off x="7518720" y="2063849"/>
              <a:ext cx="457120" cy="507909"/>
            </a:xfrm>
            <a:custGeom>
              <a:rect b="b" l="l" r="r" t="t"/>
              <a:pathLst>
                <a:path extrusionOk="0" h="32621" w="29359">
                  <a:moveTo>
                    <a:pt x="6525" y="1"/>
                  </a:moveTo>
                  <a:lnTo>
                    <a:pt x="1" y="32621"/>
                  </a:lnTo>
                  <a:lnTo>
                    <a:pt x="22835" y="32621"/>
                  </a:lnTo>
                  <a:lnTo>
                    <a:pt x="29358" y="1"/>
                  </a:lnTo>
                  <a:close/>
                </a:path>
              </a:pathLst>
            </a:custGeom>
            <a:solidFill>
              <a:srgbClr val="62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8"/>
            <p:cNvSpPr/>
            <p:nvPr/>
          </p:nvSpPr>
          <p:spPr>
            <a:xfrm>
              <a:off x="6401354" y="2774900"/>
              <a:ext cx="1523696" cy="1168170"/>
            </a:xfrm>
            <a:custGeom>
              <a:rect b="b" l="l" r="r" t="t"/>
              <a:pathLst>
                <a:path extrusionOk="0" h="75027" w="97861">
                  <a:moveTo>
                    <a:pt x="1" y="1"/>
                  </a:moveTo>
                  <a:cubicBezTo>
                    <a:pt x="1" y="10798"/>
                    <a:pt x="8776" y="19572"/>
                    <a:pt x="19573" y="19572"/>
                  </a:cubicBezTo>
                  <a:lnTo>
                    <a:pt x="65241" y="19572"/>
                  </a:lnTo>
                  <a:lnTo>
                    <a:pt x="84813" y="75026"/>
                  </a:lnTo>
                  <a:lnTo>
                    <a:pt x="97861" y="68502"/>
                  </a:lnTo>
                  <a:lnTo>
                    <a:pt x="83932" y="10015"/>
                  </a:lnTo>
                  <a:cubicBezTo>
                    <a:pt x="82529" y="4143"/>
                    <a:pt x="77277" y="1"/>
                    <a:pt x="71243"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8"/>
            <p:cNvSpPr/>
            <p:nvPr/>
          </p:nvSpPr>
          <p:spPr>
            <a:xfrm>
              <a:off x="7721877" y="3841476"/>
              <a:ext cx="406330" cy="203173"/>
            </a:xfrm>
            <a:custGeom>
              <a:rect b="b" l="l" r="r" t="t"/>
              <a:pathLst>
                <a:path extrusionOk="0" h="13049" w="26097">
                  <a:moveTo>
                    <a:pt x="13049" y="0"/>
                  </a:moveTo>
                  <a:lnTo>
                    <a:pt x="1" y="6524"/>
                  </a:lnTo>
                  <a:lnTo>
                    <a:pt x="1" y="13048"/>
                  </a:lnTo>
                  <a:lnTo>
                    <a:pt x="26096" y="13048"/>
                  </a:lnTo>
                  <a:lnTo>
                    <a:pt x="26096" y="6524"/>
                  </a:lnTo>
                  <a:lnTo>
                    <a:pt x="130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8"/>
            <p:cNvSpPr/>
            <p:nvPr/>
          </p:nvSpPr>
          <p:spPr>
            <a:xfrm>
              <a:off x="8128192" y="1555955"/>
              <a:ext cx="1015802" cy="660277"/>
            </a:xfrm>
            <a:custGeom>
              <a:rect b="b" l="l" r="r" t="t"/>
              <a:pathLst>
                <a:path extrusionOk="0" h="42407" w="65241">
                  <a:moveTo>
                    <a:pt x="0" y="1"/>
                  </a:moveTo>
                  <a:lnTo>
                    <a:pt x="0" y="42407"/>
                  </a:lnTo>
                  <a:lnTo>
                    <a:pt x="65240" y="42407"/>
                  </a:lnTo>
                  <a:lnTo>
                    <a:pt x="65240" y="1"/>
                  </a:lnTo>
                  <a:close/>
                </a:path>
              </a:pathLst>
            </a:custGeom>
            <a:solidFill>
              <a:srgbClr val="809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8"/>
            <p:cNvSpPr/>
            <p:nvPr/>
          </p:nvSpPr>
          <p:spPr>
            <a:xfrm>
              <a:off x="8178981" y="1962270"/>
              <a:ext cx="609488" cy="609488"/>
            </a:xfrm>
            <a:custGeom>
              <a:rect b="b" l="l" r="r" t="t"/>
              <a:pathLst>
                <a:path extrusionOk="0" h="39145" w="39145">
                  <a:moveTo>
                    <a:pt x="22834" y="1"/>
                  </a:moveTo>
                  <a:lnTo>
                    <a:pt x="22834" y="29359"/>
                  </a:lnTo>
                  <a:lnTo>
                    <a:pt x="0" y="29359"/>
                  </a:lnTo>
                  <a:lnTo>
                    <a:pt x="0" y="39145"/>
                  </a:lnTo>
                  <a:lnTo>
                    <a:pt x="39144" y="39145"/>
                  </a:lnTo>
                  <a:lnTo>
                    <a:pt x="39144" y="1"/>
                  </a:lnTo>
                  <a:close/>
                </a:path>
              </a:pathLst>
            </a:custGeom>
            <a:solidFill>
              <a:srgbClr val="62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8"/>
            <p:cNvSpPr/>
            <p:nvPr/>
          </p:nvSpPr>
          <p:spPr>
            <a:xfrm>
              <a:off x="8483717" y="2774900"/>
              <a:ext cx="406330" cy="203173"/>
            </a:xfrm>
            <a:custGeom>
              <a:rect b="b" l="l" r="r" t="t"/>
              <a:pathLst>
                <a:path extrusionOk="0" h="13049" w="26097">
                  <a:moveTo>
                    <a:pt x="0" y="1"/>
                  </a:moveTo>
                  <a:lnTo>
                    <a:pt x="0" y="13048"/>
                  </a:lnTo>
                  <a:lnTo>
                    <a:pt x="26096" y="13048"/>
                  </a:lnTo>
                  <a:lnTo>
                    <a:pt x="260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8"/>
            <p:cNvSpPr/>
            <p:nvPr/>
          </p:nvSpPr>
          <p:spPr>
            <a:xfrm>
              <a:off x="8636085" y="2774900"/>
              <a:ext cx="101594" cy="203173"/>
            </a:xfrm>
            <a:custGeom>
              <a:rect b="b" l="l" r="r" t="t"/>
              <a:pathLst>
                <a:path extrusionOk="0" h="13049" w="6525">
                  <a:moveTo>
                    <a:pt x="0" y="1"/>
                  </a:moveTo>
                  <a:lnTo>
                    <a:pt x="0" y="13048"/>
                  </a:lnTo>
                  <a:lnTo>
                    <a:pt x="6524" y="13048"/>
                  </a:lnTo>
                  <a:lnTo>
                    <a:pt x="652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8"/>
            <p:cNvSpPr/>
            <p:nvPr/>
          </p:nvSpPr>
          <p:spPr>
            <a:xfrm>
              <a:off x="8331349" y="2978057"/>
              <a:ext cx="355541" cy="1066592"/>
            </a:xfrm>
            <a:custGeom>
              <a:rect b="b" l="l" r="r" t="t"/>
              <a:pathLst>
                <a:path extrusionOk="0" h="68503" w="22835">
                  <a:moveTo>
                    <a:pt x="9786" y="0"/>
                  </a:moveTo>
                  <a:lnTo>
                    <a:pt x="0" y="68502"/>
                  </a:lnTo>
                  <a:lnTo>
                    <a:pt x="9786" y="68502"/>
                  </a:lnTo>
                  <a:lnTo>
                    <a:pt x="22834"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8"/>
            <p:cNvSpPr/>
            <p:nvPr/>
          </p:nvSpPr>
          <p:spPr>
            <a:xfrm>
              <a:off x="8686875" y="2978057"/>
              <a:ext cx="355541" cy="1066592"/>
            </a:xfrm>
            <a:custGeom>
              <a:rect b="b" l="l" r="r" t="t"/>
              <a:pathLst>
                <a:path extrusionOk="0" h="68503" w="22835">
                  <a:moveTo>
                    <a:pt x="0" y="0"/>
                  </a:moveTo>
                  <a:lnTo>
                    <a:pt x="13048" y="68502"/>
                  </a:lnTo>
                  <a:lnTo>
                    <a:pt x="22834" y="68502"/>
                  </a:lnTo>
                  <a:lnTo>
                    <a:pt x="13048"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8"/>
            <p:cNvSpPr/>
            <p:nvPr/>
          </p:nvSpPr>
          <p:spPr>
            <a:xfrm>
              <a:off x="6960037" y="2774900"/>
              <a:ext cx="406330" cy="203173"/>
            </a:xfrm>
            <a:custGeom>
              <a:rect b="b" l="l" r="r" t="t"/>
              <a:pathLst>
                <a:path extrusionOk="0" h="13049" w="26097">
                  <a:moveTo>
                    <a:pt x="1" y="1"/>
                  </a:moveTo>
                  <a:lnTo>
                    <a:pt x="1" y="13048"/>
                  </a:lnTo>
                  <a:lnTo>
                    <a:pt x="26097" y="13048"/>
                  </a:lnTo>
                  <a:lnTo>
                    <a:pt x="260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8"/>
            <p:cNvSpPr/>
            <p:nvPr/>
          </p:nvSpPr>
          <p:spPr>
            <a:xfrm>
              <a:off x="7112405" y="2774900"/>
              <a:ext cx="101594" cy="203173"/>
            </a:xfrm>
            <a:custGeom>
              <a:rect b="b" l="l" r="r" t="t"/>
              <a:pathLst>
                <a:path extrusionOk="0" h="13049" w="6525">
                  <a:moveTo>
                    <a:pt x="1" y="1"/>
                  </a:moveTo>
                  <a:lnTo>
                    <a:pt x="1" y="13048"/>
                  </a:lnTo>
                  <a:lnTo>
                    <a:pt x="6525" y="13048"/>
                  </a:lnTo>
                  <a:lnTo>
                    <a:pt x="65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8"/>
            <p:cNvSpPr/>
            <p:nvPr/>
          </p:nvSpPr>
          <p:spPr>
            <a:xfrm>
              <a:off x="6807669" y="2978057"/>
              <a:ext cx="355541" cy="1066592"/>
            </a:xfrm>
            <a:custGeom>
              <a:rect b="b" l="l" r="r" t="t"/>
              <a:pathLst>
                <a:path extrusionOk="0" h="68503" w="22835">
                  <a:moveTo>
                    <a:pt x="9787" y="0"/>
                  </a:moveTo>
                  <a:lnTo>
                    <a:pt x="1" y="68502"/>
                  </a:lnTo>
                  <a:lnTo>
                    <a:pt x="9787" y="68502"/>
                  </a:lnTo>
                  <a:lnTo>
                    <a:pt x="22835"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8"/>
            <p:cNvSpPr/>
            <p:nvPr/>
          </p:nvSpPr>
          <p:spPr>
            <a:xfrm>
              <a:off x="7163194" y="2978057"/>
              <a:ext cx="355541" cy="1066592"/>
            </a:xfrm>
            <a:custGeom>
              <a:rect b="b" l="l" r="r" t="t"/>
              <a:pathLst>
                <a:path extrusionOk="0" h="68503" w="22835">
                  <a:moveTo>
                    <a:pt x="1" y="0"/>
                  </a:moveTo>
                  <a:lnTo>
                    <a:pt x="13049" y="68502"/>
                  </a:lnTo>
                  <a:lnTo>
                    <a:pt x="22835" y="68502"/>
                  </a:lnTo>
                  <a:lnTo>
                    <a:pt x="13049"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8"/>
            <p:cNvSpPr/>
            <p:nvPr/>
          </p:nvSpPr>
          <p:spPr>
            <a:xfrm>
              <a:off x="6706090" y="1809902"/>
              <a:ext cx="152384" cy="203173"/>
            </a:xfrm>
            <a:custGeom>
              <a:rect b="b" l="l" r="r" t="t"/>
              <a:pathLst>
                <a:path extrusionOk="0" h="13049" w="9787">
                  <a:moveTo>
                    <a:pt x="1" y="1"/>
                  </a:moveTo>
                  <a:lnTo>
                    <a:pt x="1" y="6525"/>
                  </a:lnTo>
                  <a:cubicBezTo>
                    <a:pt x="1" y="10113"/>
                    <a:pt x="2937" y="13049"/>
                    <a:pt x="6525" y="13049"/>
                  </a:cubicBezTo>
                  <a:lnTo>
                    <a:pt x="9787" y="13049"/>
                  </a:lnTo>
                  <a:lnTo>
                    <a:pt x="9787" y="1"/>
                  </a:lnTo>
                  <a:close/>
                </a:path>
              </a:pathLst>
            </a:cu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8"/>
            <p:cNvSpPr/>
            <p:nvPr/>
          </p:nvSpPr>
          <p:spPr>
            <a:xfrm>
              <a:off x="6502933" y="1505166"/>
              <a:ext cx="304752" cy="304752"/>
            </a:xfrm>
            <a:custGeom>
              <a:rect b="b" l="l" r="r" t="t"/>
              <a:pathLst>
                <a:path extrusionOk="0" h="19573" w="19573">
                  <a:moveTo>
                    <a:pt x="9787" y="1"/>
                  </a:moveTo>
                  <a:cubicBezTo>
                    <a:pt x="4372" y="1"/>
                    <a:pt x="1" y="4372"/>
                    <a:pt x="1" y="9787"/>
                  </a:cubicBezTo>
                  <a:cubicBezTo>
                    <a:pt x="1" y="15202"/>
                    <a:pt x="4372" y="19573"/>
                    <a:pt x="9787" y="19573"/>
                  </a:cubicBezTo>
                  <a:cubicBezTo>
                    <a:pt x="15202" y="19573"/>
                    <a:pt x="19573" y="15202"/>
                    <a:pt x="19573" y="9787"/>
                  </a:cubicBezTo>
                  <a:cubicBezTo>
                    <a:pt x="19573" y="4372"/>
                    <a:pt x="15202" y="1"/>
                    <a:pt x="9787" y="1"/>
                  </a:cubicBezTo>
                  <a:close/>
                </a:path>
              </a:pathLst>
            </a:cu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8"/>
            <p:cNvSpPr/>
            <p:nvPr/>
          </p:nvSpPr>
          <p:spPr>
            <a:xfrm>
              <a:off x="6655301" y="1606745"/>
              <a:ext cx="203173" cy="203173"/>
            </a:xfrm>
            <a:custGeom>
              <a:rect b="b" l="l" r="r" t="t"/>
              <a:pathLst>
                <a:path extrusionOk="0" h="13049" w="13049">
                  <a:moveTo>
                    <a:pt x="6525" y="1"/>
                  </a:moveTo>
                  <a:cubicBezTo>
                    <a:pt x="2937" y="1"/>
                    <a:pt x="1" y="2937"/>
                    <a:pt x="1" y="6525"/>
                  </a:cubicBezTo>
                  <a:lnTo>
                    <a:pt x="1" y="13049"/>
                  </a:lnTo>
                  <a:lnTo>
                    <a:pt x="13049" y="13049"/>
                  </a:lnTo>
                  <a:lnTo>
                    <a:pt x="13049" y="6525"/>
                  </a:lnTo>
                  <a:cubicBezTo>
                    <a:pt x="13049" y="2937"/>
                    <a:pt x="10113" y="1"/>
                    <a:pt x="6525" y="1"/>
                  </a:cubicBezTo>
                  <a:close/>
                </a:path>
              </a:pathLst>
            </a:custGeom>
            <a:solidFill>
              <a:srgbClr val="8E7C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8"/>
            <p:cNvSpPr/>
            <p:nvPr/>
          </p:nvSpPr>
          <p:spPr>
            <a:xfrm>
              <a:off x="6655301" y="1708323"/>
              <a:ext cx="203173" cy="253962"/>
            </a:xfrm>
            <a:custGeom>
              <a:rect b="b" l="l" r="r" t="t"/>
              <a:pathLst>
                <a:path extrusionOk="0" h="16311" w="13049">
                  <a:moveTo>
                    <a:pt x="3263" y="1"/>
                  </a:moveTo>
                  <a:lnTo>
                    <a:pt x="1" y="3263"/>
                  </a:lnTo>
                  <a:lnTo>
                    <a:pt x="1" y="9787"/>
                  </a:lnTo>
                  <a:cubicBezTo>
                    <a:pt x="1" y="13375"/>
                    <a:pt x="2937" y="16311"/>
                    <a:pt x="6525" y="16311"/>
                  </a:cubicBezTo>
                  <a:cubicBezTo>
                    <a:pt x="10113" y="16311"/>
                    <a:pt x="13049" y="13375"/>
                    <a:pt x="13049" y="9787"/>
                  </a:cubicBezTo>
                  <a:lnTo>
                    <a:pt x="13049" y="3263"/>
                  </a:lnTo>
                  <a:lnTo>
                    <a:pt x="11124" y="3263"/>
                  </a:lnTo>
                  <a:cubicBezTo>
                    <a:pt x="8188" y="3263"/>
                    <a:pt x="5350" y="2088"/>
                    <a:pt x="3263" y="1"/>
                  </a:cubicBez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 name="Google Shape;798;p28"/>
          <p:cNvGrpSpPr/>
          <p:nvPr/>
        </p:nvGrpSpPr>
        <p:grpSpPr>
          <a:xfrm>
            <a:off x="3770684" y="1112707"/>
            <a:ext cx="1398123" cy="1370569"/>
            <a:chOff x="6945936" y="1456203"/>
            <a:chExt cx="2159597" cy="2231107"/>
          </a:xfrm>
        </p:grpSpPr>
        <p:sp>
          <p:nvSpPr>
            <p:cNvPr id="799" name="Google Shape;799;p28"/>
            <p:cNvSpPr/>
            <p:nvPr/>
          </p:nvSpPr>
          <p:spPr>
            <a:xfrm>
              <a:off x="7643769" y="1456203"/>
              <a:ext cx="1461763" cy="1846434"/>
            </a:xfrm>
            <a:custGeom>
              <a:rect b="b" l="l" r="r" t="t"/>
              <a:pathLst>
                <a:path extrusionOk="0" h="156577" w="123957">
                  <a:moveTo>
                    <a:pt x="1" y="1"/>
                  </a:moveTo>
                  <a:lnTo>
                    <a:pt x="1" y="16311"/>
                  </a:lnTo>
                  <a:lnTo>
                    <a:pt x="107646" y="16311"/>
                  </a:lnTo>
                  <a:lnTo>
                    <a:pt x="107646" y="156576"/>
                  </a:lnTo>
                  <a:lnTo>
                    <a:pt x="123956" y="156576"/>
                  </a:lnTo>
                  <a:lnTo>
                    <a:pt x="1239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8"/>
            <p:cNvSpPr/>
            <p:nvPr/>
          </p:nvSpPr>
          <p:spPr>
            <a:xfrm>
              <a:off x="7451434" y="1648538"/>
              <a:ext cx="1461763" cy="1846434"/>
            </a:xfrm>
            <a:custGeom>
              <a:rect b="b" l="l" r="r" t="t"/>
              <a:pathLst>
                <a:path extrusionOk="0" h="156577" w="123957">
                  <a:moveTo>
                    <a:pt x="1" y="1"/>
                  </a:moveTo>
                  <a:lnTo>
                    <a:pt x="1" y="16311"/>
                  </a:lnTo>
                  <a:lnTo>
                    <a:pt x="81550" y="16311"/>
                  </a:lnTo>
                  <a:lnTo>
                    <a:pt x="107646" y="42407"/>
                  </a:lnTo>
                  <a:lnTo>
                    <a:pt x="107646" y="156576"/>
                  </a:lnTo>
                  <a:lnTo>
                    <a:pt x="123956" y="156576"/>
                  </a:lnTo>
                  <a:lnTo>
                    <a:pt x="123956" y="140266"/>
                  </a:lnTo>
                  <a:lnTo>
                    <a:pt x="1239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8"/>
            <p:cNvSpPr/>
            <p:nvPr/>
          </p:nvSpPr>
          <p:spPr>
            <a:xfrm>
              <a:off x="7259100" y="1840875"/>
              <a:ext cx="1487174" cy="1846434"/>
            </a:xfrm>
            <a:custGeom>
              <a:rect b="b" l="l" r="r" t="t"/>
              <a:pathLst>
                <a:path extrusionOk="0" h="156577" w="123957">
                  <a:moveTo>
                    <a:pt x="1" y="1"/>
                  </a:moveTo>
                  <a:lnTo>
                    <a:pt x="1" y="156576"/>
                  </a:lnTo>
                  <a:lnTo>
                    <a:pt x="123956" y="156576"/>
                  </a:lnTo>
                  <a:lnTo>
                    <a:pt x="123956" y="27043"/>
                  </a:lnTo>
                  <a:lnTo>
                    <a:pt x="980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8"/>
            <p:cNvSpPr/>
            <p:nvPr/>
          </p:nvSpPr>
          <p:spPr>
            <a:xfrm>
              <a:off x="6945936" y="2917954"/>
              <a:ext cx="769354" cy="769354"/>
            </a:xfrm>
            <a:custGeom>
              <a:rect b="b" l="l" r="r" t="t"/>
              <a:pathLst>
                <a:path extrusionOk="0" h="65241" w="65241">
                  <a:moveTo>
                    <a:pt x="26097" y="0"/>
                  </a:moveTo>
                  <a:lnTo>
                    <a:pt x="26097" y="10732"/>
                  </a:lnTo>
                  <a:cubicBezTo>
                    <a:pt x="24596" y="11189"/>
                    <a:pt x="23128" y="11776"/>
                    <a:pt x="21758" y="12526"/>
                  </a:cubicBezTo>
                  <a:lnTo>
                    <a:pt x="21726" y="12526"/>
                  </a:lnTo>
                  <a:lnTo>
                    <a:pt x="14158" y="4926"/>
                  </a:lnTo>
                  <a:lnTo>
                    <a:pt x="4927" y="14157"/>
                  </a:lnTo>
                  <a:lnTo>
                    <a:pt x="12527" y="21758"/>
                  </a:lnTo>
                  <a:cubicBezTo>
                    <a:pt x="11777" y="23128"/>
                    <a:pt x="11190" y="24596"/>
                    <a:pt x="10733" y="26096"/>
                  </a:cubicBezTo>
                  <a:lnTo>
                    <a:pt x="1" y="26096"/>
                  </a:lnTo>
                  <a:lnTo>
                    <a:pt x="1" y="39144"/>
                  </a:lnTo>
                  <a:lnTo>
                    <a:pt x="10733" y="39144"/>
                  </a:lnTo>
                  <a:cubicBezTo>
                    <a:pt x="11190" y="40645"/>
                    <a:pt x="11777" y="42113"/>
                    <a:pt x="12527" y="43483"/>
                  </a:cubicBezTo>
                  <a:lnTo>
                    <a:pt x="12527" y="43515"/>
                  </a:lnTo>
                  <a:lnTo>
                    <a:pt x="4927" y="51083"/>
                  </a:lnTo>
                  <a:lnTo>
                    <a:pt x="14158" y="60315"/>
                  </a:lnTo>
                  <a:lnTo>
                    <a:pt x="21758" y="52714"/>
                  </a:lnTo>
                  <a:cubicBezTo>
                    <a:pt x="23128" y="53464"/>
                    <a:pt x="24596" y="54052"/>
                    <a:pt x="26097" y="54508"/>
                  </a:cubicBezTo>
                  <a:lnTo>
                    <a:pt x="26097" y="65240"/>
                  </a:lnTo>
                  <a:lnTo>
                    <a:pt x="39145" y="65240"/>
                  </a:lnTo>
                  <a:lnTo>
                    <a:pt x="39145" y="54508"/>
                  </a:lnTo>
                  <a:cubicBezTo>
                    <a:pt x="40645" y="54052"/>
                    <a:pt x="42113" y="53464"/>
                    <a:pt x="43483" y="52714"/>
                  </a:cubicBezTo>
                  <a:lnTo>
                    <a:pt x="51084" y="60315"/>
                  </a:lnTo>
                  <a:lnTo>
                    <a:pt x="60315" y="51083"/>
                  </a:lnTo>
                  <a:lnTo>
                    <a:pt x="52715" y="43515"/>
                  </a:lnTo>
                  <a:lnTo>
                    <a:pt x="52715" y="43483"/>
                  </a:lnTo>
                  <a:cubicBezTo>
                    <a:pt x="53465" y="42113"/>
                    <a:pt x="54052" y="40645"/>
                    <a:pt x="54509" y="39144"/>
                  </a:cubicBezTo>
                  <a:lnTo>
                    <a:pt x="65241" y="39144"/>
                  </a:lnTo>
                  <a:lnTo>
                    <a:pt x="65241" y="26096"/>
                  </a:lnTo>
                  <a:lnTo>
                    <a:pt x="54509" y="26096"/>
                  </a:lnTo>
                  <a:cubicBezTo>
                    <a:pt x="54052" y="24596"/>
                    <a:pt x="53465" y="23128"/>
                    <a:pt x="52715" y="21758"/>
                  </a:cubicBezTo>
                  <a:lnTo>
                    <a:pt x="60315" y="14157"/>
                  </a:lnTo>
                  <a:lnTo>
                    <a:pt x="51084" y="4926"/>
                  </a:lnTo>
                  <a:lnTo>
                    <a:pt x="43516" y="12526"/>
                  </a:lnTo>
                  <a:lnTo>
                    <a:pt x="43483" y="12526"/>
                  </a:lnTo>
                  <a:cubicBezTo>
                    <a:pt x="42113" y="11776"/>
                    <a:pt x="40645" y="11189"/>
                    <a:pt x="39145" y="10732"/>
                  </a:cubicBezTo>
                  <a:lnTo>
                    <a:pt x="39145" y="0"/>
                  </a:lnTo>
                  <a:close/>
                </a:path>
              </a:pathLst>
            </a:custGeom>
            <a:solidFill>
              <a:srgbClr val="67E0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8"/>
            <p:cNvSpPr/>
            <p:nvPr/>
          </p:nvSpPr>
          <p:spPr>
            <a:xfrm>
              <a:off x="7215206" y="3187224"/>
              <a:ext cx="230815" cy="230815"/>
            </a:xfrm>
            <a:custGeom>
              <a:rect b="b" l="l" r="r" t="t"/>
              <a:pathLst>
                <a:path extrusionOk="0" h="19573" w="19573">
                  <a:moveTo>
                    <a:pt x="9787" y="0"/>
                  </a:moveTo>
                  <a:cubicBezTo>
                    <a:pt x="4372" y="0"/>
                    <a:pt x="1" y="4371"/>
                    <a:pt x="1" y="9786"/>
                  </a:cubicBezTo>
                  <a:cubicBezTo>
                    <a:pt x="1" y="15201"/>
                    <a:pt x="4372" y="19572"/>
                    <a:pt x="9787" y="19572"/>
                  </a:cubicBezTo>
                  <a:cubicBezTo>
                    <a:pt x="15202" y="19572"/>
                    <a:pt x="19573" y="15201"/>
                    <a:pt x="19573" y="9786"/>
                  </a:cubicBezTo>
                  <a:cubicBezTo>
                    <a:pt x="19573" y="4371"/>
                    <a:pt x="15202" y="0"/>
                    <a:pt x="97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8"/>
            <p:cNvSpPr/>
            <p:nvPr/>
          </p:nvSpPr>
          <p:spPr>
            <a:xfrm>
              <a:off x="7489901" y="1994743"/>
              <a:ext cx="307749" cy="307749"/>
            </a:xfrm>
            <a:custGeom>
              <a:rect b="b" l="l" r="r" t="t"/>
              <a:pathLst>
                <a:path extrusionOk="0" h="26097" w="26097">
                  <a:moveTo>
                    <a:pt x="1" y="1"/>
                  </a:moveTo>
                  <a:lnTo>
                    <a:pt x="1" y="26097"/>
                  </a:lnTo>
                  <a:lnTo>
                    <a:pt x="26097" y="26097"/>
                  </a:lnTo>
                  <a:lnTo>
                    <a:pt x="26097" y="1"/>
                  </a:ln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8"/>
            <p:cNvSpPr/>
            <p:nvPr/>
          </p:nvSpPr>
          <p:spPr>
            <a:xfrm>
              <a:off x="7489901" y="2533283"/>
              <a:ext cx="307749" cy="307749"/>
            </a:xfrm>
            <a:custGeom>
              <a:rect b="b" l="l" r="r" t="t"/>
              <a:pathLst>
                <a:path extrusionOk="0" h="26097" w="26097">
                  <a:moveTo>
                    <a:pt x="1" y="1"/>
                  </a:moveTo>
                  <a:lnTo>
                    <a:pt x="1" y="26096"/>
                  </a:lnTo>
                  <a:lnTo>
                    <a:pt x="26097" y="26096"/>
                  </a:lnTo>
                  <a:lnTo>
                    <a:pt x="26097" y="1"/>
                  </a:ln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8"/>
            <p:cNvSpPr/>
            <p:nvPr/>
          </p:nvSpPr>
          <p:spPr>
            <a:xfrm>
              <a:off x="8259243" y="3148757"/>
              <a:ext cx="307749" cy="307749"/>
            </a:xfrm>
            <a:custGeom>
              <a:rect b="b" l="l" r="r" t="t"/>
              <a:pathLst>
                <a:path extrusionOk="0" h="26097" w="26097">
                  <a:moveTo>
                    <a:pt x="13048" y="0"/>
                  </a:moveTo>
                  <a:cubicBezTo>
                    <a:pt x="5839" y="0"/>
                    <a:pt x="0" y="5839"/>
                    <a:pt x="0" y="13048"/>
                  </a:cubicBezTo>
                  <a:cubicBezTo>
                    <a:pt x="0" y="20257"/>
                    <a:pt x="5839" y="26096"/>
                    <a:pt x="13048" y="26096"/>
                  </a:cubicBezTo>
                  <a:cubicBezTo>
                    <a:pt x="20257" y="26096"/>
                    <a:pt x="26096" y="20257"/>
                    <a:pt x="26096" y="13048"/>
                  </a:cubicBezTo>
                  <a:cubicBezTo>
                    <a:pt x="26096" y="5839"/>
                    <a:pt x="20257" y="0"/>
                    <a:pt x="13048" y="0"/>
                  </a:cubicBez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8"/>
            <p:cNvSpPr/>
            <p:nvPr/>
          </p:nvSpPr>
          <p:spPr>
            <a:xfrm>
              <a:off x="7913039" y="1956275"/>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8"/>
            <p:cNvSpPr/>
            <p:nvPr/>
          </p:nvSpPr>
          <p:spPr>
            <a:xfrm>
              <a:off x="7913039" y="2110144"/>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8"/>
            <p:cNvSpPr/>
            <p:nvPr/>
          </p:nvSpPr>
          <p:spPr>
            <a:xfrm>
              <a:off x="7913039" y="2264013"/>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8"/>
            <p:cNvSpPr/>
            <p:nvPr/>
          </p:nvSpPr>
          <p:spPr>
            <a:xfrm>
              <a:off x="7913039" y="2494815"/>
              <a:ext cx="615486" cy="76946"/>
            </a:xfrm>
            <a:custGeom>
              <a:rect b="b" l="l" r="r" t="t"/>
              <a:pathLst>
                <a:path extrusionOk="0" h="6525" w="52193">
                  <a:moveTo>
                    <a:pt x="1" y="1"/>
                  </a:moveTo>
                  <a:lnTo>
                    <a:pt x="1" y="6525"/>
                  </a:lnTo>
                  <a:lnTo>
                    <a:pt x="52192" y="6525"/>
                  </a:lnTo>
                  <a:lnTo>
                    <a:pt x="52192"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8"/>
            <p:cNvSpPr/>
            <p:nvPr/>
          </p:nvSpPr>
          <p:spPr>
            <a:xfrm>
              <a:off x="7913039" y="2648684"/>
              <a:ext cx="615486" cy="76946"/>
            </a:xfrm>
            <a:custGeom>
              <a:rect b="b" l="l" r="r" t="t"/>
              <a:pathLst>
                <a:path extrusionOk="0" h="6525" w="52193">
                  <a:moveTo>
                    <a:pt x="1" y="1"/>
                  </a:moveTo>
                  <a:lnTo>
                    <a:pt x="1" y="6525"/>
                  </a:lnTo>
                  <a:lnTo>
                    <a:pt x="52192" y="6525"/>
                  </a:lnTo>
                  <a:lnTo>
                    <a:pt x="52192"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8"/>
            <p:cNvSpPr/>
            <p:nvPr/>
          </p:nvSpPr>
          <p:spPr>
            <a:xfrm>
              <a:off x="7913039" y="2802552"/>
              <a:ext cx="615486" cy="76946"/>
            </a:xfrm>
            <a:custGeom>
              <a:rect b="b" l="l" r="r" t="t"/>
              <a:pathLst>
                <a:path extrusionOk="0" h="6525" w="52193">
                  <a:moveTo>
                    <a:pt x="1" y="0"/>
                  </a:moveTo>
                  <a:lnTo>
                    <a:pt x="1" y="6524"/>
                  </a:lnTo>
                  <a:lnTo>
                    <a:pt x="52192" y="6524"/>
                  </a:lnTo>
                  <a:lnTo>
                    <a:pt x="52192"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8"/>
            <p:cNvSpPr/>
            <p:nvPr/>
          </p:nvSpPr>
          <p:spPr>
            <a:xfrm>
              <a:off x="7797638" y="3110290"/>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8"/>
            <p:cNvSpPr/>
            <p:nvPr/>
          </p:nvSpPr>
          <p:spPr>
            <a:xfrm>
              <a:off x="7797638" y="3264158"/>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8"/>
            <p:cNvSpPr/>
            <p:nvPr/>
          </p:nvSpPr>
          <p:spPr>
            <a:xfrm>
              <a:off x="7797638" y="3418027"/>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8"/>
            <p:cNvSpPr/>
            <p:nvPr/>
          </p:nvSpPr>
          <p:spPr>
            <a:xfrm>
              <a:off x="8413100" y="1828800"/>
              <a:ext cx="333193" cy="319819"/>
            </a:xfrm>
            <a:custGeom>
              <a:rect b="b" l="l" r="r" t="t"/>
              <a:pathLst>
                <a:path extrusionOk="0" h="26097" w="26097">
                  <a:moveTo>
                    <a:pt x="0" y="1"/>
                  </a:moveTo>
                  <a:lnTo>
                    <a:pt x="0" y="26097"/>
                  </a:lnTo>
                  <a:lnTo>
                    <a:pt x="26096" y="26097"/>
                  </a:lnTo>
                  <a:lnTo>
                    <a:pt x="0" y="1"/>
                  </a:lnTo>
                  <a:close/>
                </a:path>
              </a:pathLst>
            </a:custGeom>
            <a:solidFill>
              <a:srgbClr val="BBBFFF"/>
            </a:solidFill>
            <a:ln cap="flat" cmpd="sng" w="9525">
              <a:solidFill>
                <a:srgbClr val="BBB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 name="Google Shape;817;p28"/>
          <p:cNvGrpSpPr/>
          <p:nvPr/>
        </p:nvGrpSpPr>
        <p:grpSpPr>
          <a:xfrm>
            <a:off x="6465145" y="2738025"/>
            <a:ext cx="1398107" cy="1370666"/>
            <a:chOff x="5612559" y="834972"/>
            <a:chExt cx="3473558" cy="3473558"/>
          </a:xfrm>
        </p:grpSpPr>
        <p:sp>
          <p:nvSpPr>
            <p:cNvPr id="818" name="Google Shape;818;p28"/>
            <p:cNvSpPr/>
            <p:nvPr/>
          </p:nvSpPr>
          <p:spPr>
            <a:xfrm>
              <a:off x="5612559" y="3034881"/>
              <a:ext cx="2894635" cy="1273649"/>
            </a:xfrm>
            <a:custGeom>
              <a:rect b="b" l="l" r="r" t="t"/>
              <a:pathLst>
                <a:path extrusionOk="0" h="71765" w="163101">
                  <a:moveTo>
                    <a:pt x="1" y="0"/>
                  </a:moveTo>
                  <a:lnTo>
                    <a:pt x="1" y="58716"/>
                  </a:lnTo>
                  <a:cubicBezTo>
                    <a:pt x="1" y="65925"/>
                    <a:pt x="5840" y="71764"/>
                    <a:pt x="13049" y="71764"/>
                  </a:cubicBezTo>
                  <a:lnTo>
                    <a:pt x="163100" y="71764"/>
                  </a:lnTo>
                  <a:cubicBezTo>
                    <a:pt x="155891" y="71764"/>
                    <a:pt x="150052" y="65925"/>
                    <a:pt x="150052" y="58716"/>
                  </a:cubicBezTo>
                  <a:lnTo>
                    <a:pt x="1500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8"/>
            <p:cNvSpPr/>
            <p:nvPr/>
          </p:nvSpPr>
          <p:spPr>
            <a:xfrm>
              <a:off x="5612559" y="2571742"/>
              <a:ext cx="2663066" cy="463157"/>
            </a:xfrm>
            <a:custGeom>
              <a:rect b="b" l="l" r="r" t="t"/>
              <a:pathLst>
                <a:path extrusionOk="0" h="26097" w="150053">
                  <a:moveTo>
                    <a:pt x="13049" y="1"/>
                  </a:moveTo>
                  <a:cubicBezTo>
                    <a:pt x="5840" y="1"/>
                    <a:pt x="1" y="5840"/>
                    <a:pt x="1" y="13049"/>
                  </a:cubicBezTo>
                  <a:lnTo>
                    <a:pt x="1" y="26096"/>
                  </a:lnTo>
                  <a:lnTo>
                    <a:pt x="150052" y="26096"/>
                  </a:lnTo>
                  <a:cubicBezTo>
                    <a:pt x="150052" y="18887"/>
                    <a:pt x="144213" y="13049"/>
                    <a:pt x="137004" y="13049"/>
                  </a:cubicBezTo>
                  <a:lnTo>
                    <a:pt x="52193" y="13049"/>
                  </a:lnTo>
                  <a:lnTo>
                    <a:pt x="46321" y="5220"/>
                  </a:lnTo>
                  <a:cubicBezTo>
                    <a:pt x="43842" y="1925"/>
                    <a:pt x="39993" y="1"/>
                    <a:pt x="35883"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8"/>
            <p:cNvSpPr/>
            <p:nvPr/>
          </p:nvSpPr>
          <p:spPr>
            <a:xfrm>
              <a:off x="6075698" y="1413895"/>
              <a:ext cx="2663066" cy="2894635"/>
            </a:xfrm>
            <a:custGeom>
              <a:rect b="b" l="l" r="r" t="t"/>
              <a:pathLst>
                <a:path extrusionOk="0" h="163101" w="150053">
                  <a:moveTo>
                    <a:pt x="55455" y="1"/>
                  </a:moveTo>
                  <a:lnTo>
                    <a:pt x="48931" y="6525"/>
                  </a:lnTo>
                  <a:lnTo>
                    <a:pt x="1" y="6525"/>
                  </a:lnTo>
                  <a:lnTo>
                    <a:pt x="1" y="65241"/>
                  </a:lnTo>
                  <a:lnTo>
                    <a:pt x="9787" y="65241"/>
                  </a:lnTo>
                  <a:cubicBezTo>
                    <a:pt x="13897" y="65241"/>
                    <a:pt x="17746" y="67165"/>
                    <a:pt x="20225" y="70460"/>
                  </a:cubicBezTo>
                  <a:lnTo>
                    <a:pt x="26097" y="78289"/>
                  </a:lnTo>
                  <a:lnTo>
                    <a:pt x="110908" y="78289"/>
                  </a:lnTo>
                  <a:cubicBezTo>
                    <a:pt x="118117" y="78289"/>
                    <a:pt x="123956" y="84127"/>
                    <a:pt x="123956" y="91336"/>
                  </a:cubicBezTo>
                  <a:lnTo>
                    <a:pt x="123956" y="150052"/>
                  </a:lnTo>
                  <a:cubicBezTo>
                    <a:pt x="123956" y="157261"/>
                    <a:pt x="129795" y="163100"/>
                    <a:pt x="137004" y="163100"/>
                  </a:cubicBezTo>
                  <a:cubicBezTo>
                    <a:pt x="140592" y="163100"/>
                    <a:pt x="143854" y="161632"/>
                    <a:pt x="146236" y="159284"/>
                  </a:cubicBezTo>
                  <a:cubicBezTo>
                    <a:pt x="148584" y="156902"/>
                    <a:pt x="150052" y="153640"/>
                    <a:pt x="150052" y="150052"/>
                  </a:cubicBezTo>
                  <a:lnTo>
                    <a:pt x="150052" y="40417"/>
                  </a:lnTo>
                  <a:lnTo>
                    <a:pt x="143463" y="36437"/>
                  </a:lnTo>
                  <a:cubicBezTo>
                    <a:pt x="143137" y="36600"/>
                    <a:pt x="142811" y="36698"/>
                    <a:pt x="142484" y="36829"/>
                  </a:cubicBezTo>
                  <a:lnTo>
                    <a:pt x="140266" y="45669"/>
                  </a:lnTo>
                  <a:lnTo>
                    <a:pt x="120694" y="45669"/>
                  </a:lnTo>
                  <a:lnTo>
                    <a:pt x="118476" y="36829"/>
                  </a:lnTo>
                  <a:cubicBezTo>
                    <a:pt x="118150" y="36698"/>
                    <a:pt x="117824" y="36600"/>
                    <a:pt x="117498" y="36437"/>
                  </a:cubicBezTo>
                  <a:lnTo>
                    <a:pt x="109734" y="41134"/>
                  </a:lnTo>
                  <a:lnTo>
                    <a:pt x="95871" y="27271"/>
                  </a:lnTo>
                  <a:lnTo>
                    <a:pt x="100568" y="19508"/>
                  </a:lnTo>
                  <a:cubicBezTo>
                    <a:pt x="100405" y="19181"/>
                    <a:pt x="100307" y="18855"/>
                    <a:pt x="100176" y="18529"/>
                  </a:cubicBezTo>
                  <a:lnTo>
                    <a:pt x="91336" y="16311"/>
                  </a:lnTo>
                  <a:lnTo>
                    <a:pt x="913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8"/>
            <p:cNvSpPr/>
            <p:nvPr/>
          </p:nvSpPr>
          <p:spPr>
            <a:xfrm>
              <a:off x="6075698" y="1066541"/>
              <a:ext cx="1796420" cy="463157"/>
            </a:xfrm>
            <a:custGeom>
              <a:rect b="b" l="l" r="r" t="t"/>
              <a:pathLst>
                <a:path extrusionOk="0" h="26097" w="101221">
                  <a:moveTo>
                    <a:pt x="1" y="1"/>
                  </a:moveTo>
                  <a:lnTo>
                    <a:pt x="1" y="26097"/>
                  </a:lnTo>
                  <a:lnTo>
                    <a:pt x="48931" y="26097"/>
                  </a:lnTo>
                  <a:lnTo>
                    <a:pt x="55455" y="19573"/>
                  </a:lnTo>
                  <a:lnTo>
                    <a:pt x="91336" y="19573"/>
                  </a:lnTo>
                  <a:lnTo>
                    <a:pt x="91336" y="16311"/>
                  </a:lnTo>
                  <a:lnTo>
                    <a:pt x="100176" y="14093"/>
                  </a:lnTo>
                  <a:cubicBezTo>
                    <a:pt x="100307" y="13767"/>
                    <a:pt x="100405" y="13440"/>
                    <a:pt x="100568" y="13114"/>
                  </a:cubicBezTo>
                  <a:lnTo>
                    <a:pt x="95871" y="5351"/>
                  </a:lnTo>
                  <a:lnTo>
                    <a:pt x="101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8"/>
            <p:cNvSpPr/>
            <p:nvPr/>
          </p:nvSpPr>
          <p:spPr>
            <a:xfrm>
              <a:off x="8044038" y="1182326"/>
              <a:ext cx="694726" cy="694726"/>
            </a:xfrm>
            <a:custGeom>
              <a:rect b="b" l="l" r="r" t="t"/>
              <a:pathLst>
                <a:path extrusionOk="0" h="39145" w="39145">
                  <a:moveTo>
                    <a:pt x="19572" y="13049"/>
                  </a:moveTo>
                  <a:cubicBezTo>
                    <a:pt x="23161" y="13049"/>
                    <a:pt x="26096" y="15985"/>
                    <a:pt x="26096" y="19573"/>
                  </a:cubicBezTo>
                  <a:cubicBezTo>
                    <a:pt x="26096" y="23161"/>
                    <a:pt x="23161" y="26097"/>
                    <a:pt x="19572" y="26097"/>
                  </a:cubicBezTo>
                  <a:cubicBezTo>
                    <a:pt x="15984" y="26097"/>
                    <a:pt x="13048" y="23161"/>
                    <a:pt x="13048" y="19573"/>
                  </a:cubicBezTo>
                  <a:cubicBezTo>
                    <a:pt x="13048" y="15985"/>
                    <a:pt x="15984" y="13049"/>
                    <a:pt x="19572" y="13049"/>
                  </a:cubicBezTo>
                  <a:close/>
                  <a:moveTo>
                    <a:pt x="19572" y="1"/>
                  </a:moveTo>
                  <a:cubicBezTo>
                    <a:pt x="8775" y="1"/>
                    <a:pt x="0" y="8776"/>
                    <a:pt x="0" y="19573"/>
                  </a:cubicBezTo>
                  <a:cubicBezTo>
                    <a:pt x="0" y="30370"/>
                    <a:pt x="8775" y="39145"/>
                    <a:pt x="19572" y="39145"/>
                  </a:cubicBezTo>
                  <a:cubicBezTo>
                    <a:pt x="30369" y="39145"/>
                    <a:pt x="39144" y="30370"/>
                    <a:pt x="39144" y="19573"/>
                  </a:cubicBezTo>
                  <a:cubicBezTo>
                    <a:pt x="39144" y="8776"/>
                    <a:pt x="30369" y="1"/>
                    <a:pt x="195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8"/>
            <p:cNvSpPr/>
            <p:nvPr/>
          </p:nvSpPr>
          <p:spPr>
            <a:xfrm>
              <a:off x="7696684" y="834972"/>
              <a:ext cx="1389434" cy="1389434"/>
            </a:xfrm>
            <a:custGeom>
              <a:rect b="b" l="l" r="r" t="t"/>
              <a:pathLst>
                <a:path extrusionOk="0" h="78289" w="78289">
                  <a:moveTo>
                    <a:pt x="39144" y="19573"/>
                  </a:moveTo>
                  <a:cubicBezTo>
                    <a:pt x="49941" y="19573"/>
                    <a:pt x="58716" y="28348"/>
                    <a:pt x="58716" y="39145"/>
                  </a:cubicBezTo>
                  <a:cubicBezTo>
                    <a:pt x="58716" y="49942"/>
                    <a:pt x="49941" y="58717"/>
                    <a:pt x="39144" y="58717"/>
                  </a:cubicBezTo>
                  <a:cubicBezTo>
                    <a:pt x="28347" y="58717"/>
                    <a:pt x="19572" y="49942"/>
                    <a:pt x="19572" y="39145"/>
                  </a:cubicBezTo>
                  <a:cubicBezTo>
                    <a:pt x="19572" y="28348"/>
                    <a:pt x="28347" y="19573"/>
                    <a:pt x="39144" y="19573"/>
                  </a:cubicBezTo>
                  <a:close/>
                  <a:moveTo>
                    <a:pt x="29358" y="1"/>
                  </a:moveTo>
                  <a:lnTo>
                    <a:pt x="27140" y="8841"/>
                  </a:lnTo>
                  <a:cubicBezTo>
                    <a:pt x="26814" y="8971"/>
                    <a:pt x="26488" y="9069"/>
                    <a:pt x="26162" y="9232"/>
                  </a:cubicBezTo>
                  <a:lnTo>
                    <a:pt x="18398" y="4535"/>
                  </a:lnTo>
                  <a:lnTo>
                    <a:pt x="9884" y="13049"/>
                  </a:lnTo>
                  <a:lnTo>
                    <a:pt x="4535" y="18399"/>
                  </a:lnTo>
                  <a:lnTo>
                    <a:pt x="9232" y="26162"/>
                  </a:lnTo>
                  <a:cubicBezTo>
                    <a:pt x="9069" y="26488"/>
                    <a:pt x="8971" y="26815"/>
                    <a:pt x="8840" y="27141"/>
                  </a:cubicBezTo>
                  <a:lnTo>
                    <a:pt x="0" y="29359"/>
                  </a:lnTo>
                  <a:lnTo>
                    <a:pt x="0" y="32621"/>
                  </a:lnTo>
                  <a:lnTo>
                    <a:pt x="0" y="48931"/>
                  </a:lnTo>
                  <a:lnTo>
                    <a:pt x="8840" y="51149"/>
                  </a:lnTo>
                  <a:cubicBezTo>
                    <a:pt x="8971" y="51475"/>
                    <a:pt x="9069" y="51801"/>
                    <a:pt x="9232" y="52128"/>
                  </a:cubicBezTo>
                  <a:lnTo>
                    <a:pt x="4535" y="59891"/>
                  </a:lnTo>
                  <a:lnTo>
                    <a:pt x="18398" y="73754"/>
                  </a:lnTo>
                  <a:lnTo>
                    <a:pt x="26162" y="69057"/>
                  </a:lnTo>
                  <a:cubicBezTo>
                    <a:pt x="26488" y="69220"/>
                    <a:pt x="26814" y="69318"/>
                    <a:pt x="27140" y="69449"/>
                  </a:cubicBezTo>
                  <a:lnTo>
                    <a:pt x="29358" y="78289"/>
                  </a:lnTo>
                  <a:lnTo>
                    <a:pt x="48930" y="78289"/>
                  </a:lnTo>
                  <a:lnTo>
                    <a:pt x="51148" y="69449"/>
                  </a:lnTo>
                  <a:cubicBezTo>
                    <a:pt x="51475" y="69318"/>
                    <a:pt x="51801" y="69220"/>
                    <a:pt x="52127" y="69057"/>
                  </a:cubicBezTo>
                  <a:lnTo>
                    <a:pt x="58716" y="73037"/>
                  </a:lnTo>
                  <a:lnTo>
                    <a:pt x="59891" y="73754"/>
                  </a:lnTo>
                  <a:lnTo>
                    <a:pt x="73754" y="59891"/>
                  </a:lnTo>
                  <a:lnTo>
                    <a:pt x="69057" y="52128"/>
                  </a:lnTo>
                  <a:cubicBezTo>
                    <a:pt x="69220" y="51801"/>
                    <a:pt x="69318" y="51475"/>
                    <a:pt x="69448" y="51149"/>
                  </a:cubicBezTo>
                  <a:lnTo>
                    <a:pt x="78288" y="48931"/>
                  </a:lnTo>
                  <a:lnTo>
                    <a:pt x="78288" y="29359"/>
                  </a:lnTo>
                  <a:lnTo>
                    <a:pt x="69448" y="27141"/>
                  </a:lnTo>
                  <a:cubicBezTo>
                    <a:pt x="69318" y="26815"/>
                    <a:pt x="69220" y="26488"/>
                    <a:pt x="69057" y="26162"/>
                  </a:cubicBezTo>
                  <a:lnTo>
                    <a:pt x="73754" y="18399"/>
                  </a:lnTo>
                  <a:lnTo>
                    <a:pt x="59891" y="4535"/>
                  </a:lnTo>
                  <a:lnTo>
                    <a:pt x="52127" y="9232"/>
                  </a:lnTo>
                  <a:cubicBezTo>
                    <a:pt x="51801" y="9069"/>
                    <a:pt x="51475" y="8971"/>
                    <a:pt x="51148" y="8841"/>
                  </a:cubicBezTo>
                  <a:lnTo>
                    <a:pt x="489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8"/>
            <p:cNvSpPr/>
            <p:nvPr/>
          </p:nvSpPr>
          <p:spPr>
            <a:xfrm>
              <a:off x="6249375" y="1240218"/>
              <a:ext cx="115802" cy="115802"/>
            </a:xfrm>
            <a:custGeom>
              <a:rect b="b" l="l" r="r" t="t"/>
              <a:pathLst>
                <a:path extrusionOk="0" h="6525" w="6525">
                  <a:moveTo>
                    <a:pt x="1" y="1"/>
                  </a:moveTo>
                  <a:lnTo>
                    <a:pt x="1" y="6525"/>
                  </a:lnTo>
                  <a:lnTo>
                    <a:pt x="6525" y="6525"/>
                  </a:lnTo>
                  <a:lnTo>
                    <a:pt x="6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8"/>
            <p:cNvSpPr/>
            <p:nvPr/>
          </p:nvSpPr>
          <p:spPr>
            <a:xfrm>
              <a:off x="6712514" y="1240218"/>
              <a:ext cx="115802" cy="115802"/>
            </a:xfrm>
            <a:custGeom>
              <a:rect b="b" l="l" r="r" t="t"/>
              <a:pathLst>
                <a:path extrusionOk="0" h="6525" w="6525">
                  <a:moveTo>
                    <a:pt x="1" y="1"/>
                  </a:moveTo>
                  <a:lnTo>
                    <a:pt x="1" y="6525"/>
                  </a:lnTo>
                  <a:lnTo>
                    <a:pt x="6525" y="6525"/>
                  </a:lnTo>
                  <a:lnTo>
                    <a:pt x="6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8"/>
            <p:cNvSpPr/>
            <p:nvPr/>
          </p:nvSpPr>
          <p:spPr>
            <a:xfrm>
              <a:off x="6480945" y="1240218"/>
              <a:ext cx="115802" cy="115802"/>
            </a:xfrm>
            <a:custGeom>
              <a:rect b="b" l="l" r="r" t="t"/>
              <a:pathLst>
                <a:path extrusionOk="0" h="6525" w="6525">
                  <a:moveTo>
                    <a:pt x="1" y="1"/>
                  </a:moveTo>
                  <a:lnTo>
                    <a:pt x="1" y="6525"/>
                  </a:lnTo>
                  <a:lnTo>
                    <a:pt x="6525" y="6525"/>
                  </a:lnTo>
                  <a:lnTo>
                    <a:pt x="6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8"/>
            <p:cNvSpPr/>
            <p:nvPr/>
          </p:nvSpPr>
          <p:spPr>
            <a:xfrm>
              <a:off x="7986146" y="1124433"/>
              <a:ext cx="810511" cy="810511"/>
            </a:xfrm>
            <a:custGeom>
              <a:rect b="b" l="l" r="r" t="t"/>
              <a:pathLst>
                <a:path extrusionOk="0" h="45669" w="45669">
                  <a:moveTo>
                    <a:pt x="22834" y="6525"/>
                  </a:moveTo>
                  <a:cubicBezTo>
                    <a:pt x="31837" y="6525"/>
                    <a:pt x="39144" y="13832"/>
                    <a:pt x="39144" y="22835"/>
                  </a:cubicBezTo>
                  <a:cubicBezTo>
                    <a:pt x="39144" y="31838"/>
                    <a:pt x="31837" y="39145"/>
                    <a:pt x="22834" y="39145"/>
                  </a:cubicBezTo>
                  <a:cubicBezTo>
                    <a:pt x="13831" y="39145"/>
                    <a:pt x="6524" y="31838"/>
                    <a:pt x="6524" y="22835"/>
                  </a:cubicBezTo>
                  <a:cubicBezTo>
                    <a:pt x="6524" y="13832"/>
                    <a:pt x="13831" y="6525"/>
                    <a:pt x="22834" y="6525"/>
                  </a:cubicBezTo>
                  <a:close/>
                  <a:moveTo>
                    <a:pt x="22834" y="1"/>
                  </a:moveTo>
                  <a:cubicBezTo>
                    <a:pt x="10243" y="1"/>
                    <a:pt x="0" y="10244"/>
                    <a:pt x="0" y="22835"/>
                  </a:cubicBezTo>
                  <a:cubicBezTo>
                    <a:pt x="0" y="35426"/>
                    <a:pt x="10243" y="45669"/>
                    <a:pt x="22834" y="45669"/>
                  </a:cubicBezTo>
                  <a:cubicBezTo>
                    <a:pt x="35426" y="45669"/>
                    <a:pt x="45668" y="35426"/>
                    <a:pt x="45668" y="22835"/>
                  </a:cubicBezTo>
                  <a:cubicBezTo>
                    <a:pt x="45668" y="10244"/>
                    <a:pt x="35426" y="1"/>
                    <a:pt x="22834" y="1"/>
                  </a:cubicBezTo>
                  <a:close/>
                </a:path>
              </a:pathLst>
            </a:custGeom>
            <a:solidFill>
              <a:srgbClr val="26A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8"/>
            <p:cNvSpPr/>
            <p:nvPr/>
          </p:nvSpPr>
          <p:spPr>
            <a:xfrm>
              <a:off x="6249375" y="2745419"/>
              <a:ext cx="115802" cy="115802"/>
            </a:xfrm>
            <a:custGeom>
              <a:rect b="b" l="l" r="r" t="t"/>
              <a:pathLst>
                <a:path extrusionOk="0" h="6525" w="6525">
                  <a:moveTo>
                    <a:pt x="1" y="1"/>
                  </a:moveTo>
                  <a:lnTo>
                    <a:pt x="1" y="6524"/>
                  </a:lnTo>
                  <a:lnTo>
                    <a:pt x="6525" y="6524"/>
                  </a:lnTo>
                  <a:lnTo>
                    <a:pt x="6525"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8"/>
            <p:cNvSpPr/>
            <p:nvPr/>
          </p:nvSpPr>
          <p:spPr>
            <a:xfrm>
              <a:off x="6017806" y="2745419"/>
              <a:ext cx="115802" cy="115802"/>
            </a:xfrm>
            <a:custGeom>
              <a:rect b="b" l="l" r="r" t="t"/>
              <a:pathLst>
                <a:path extrusionOk="0" h="6525" w="6525">
                  <a:moveTo>
                    <a:pt x="1" y="1"/>
                  </a:moveTo>
                  <a:lnTo>
                    <a:pt x="1" y="6524"/>
                  </a:lnTo>
                  <a:lnTo>
                    <a:pt x="6525" y="6524"/>
                  </a:lnTo>
                  <a:lnTo>
                    <a:pt x="6525"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8"/>
            <p:cNvSpPr/>
            <p:nvPr/>
          </p:nvSpPr>
          <p:spPr>
            <a:xfrm>
              <a:off x="5786237" y="2745419"/>
              <a:ext cx="115802" cy="115802"/>
            </a:xfrm>
            <a:custGeom>
              <a:rect b="b" l="l" r="r" t="t"/>
              <a:pathLst>
                <a:path extrusionOk="0" h="6525" w="6525">
                  <a:moveTo>
                    <a:pt x="1" y="1"/>
                  </a:moveTo>
                  <a:lnTo>
                    <a:pt x="1" y="6524"/>
                  </a:lnTo>
                  <a:lnTo>
                    <a:pt x="6525" y="6524"/>
                  </a:lnTo>
                  <a:lnTo>
                    <a:pt x="6525"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8"/>
            <p:cNvSpPr/>
            <p:nvPr/>
          </p:nvSpPr>
          <p:spPr>
            <a:xfrm>
              <a:off x="6210597" y="1714946"/>
              <a:ext cx="362990" cy="439996"/>
            </a:xfrm>
            <a:custGeom>
              <a:rect b="b" l="l" r="r" t="t"/>
              <a:pathLst>
                <a:path extrusionOk="0" h="24792" w="20453">
                  <a:moveTo>
                    <a:pt x="16539" y="0"/>
                  </a:moveTo>
                  <a:lnTo>
                    <a:pt x="0" y="12396"/>
                  </a:lnTo>
                  <a:lnTo>
                    <a:pt x="16539" y="24791"/>
                  </a:lnTo>
                  <a:lnTo>
                    <a:pt x="20453" y="19572"/>
                  </a:lnTo>
                  <a:lnTo>
                    <a:pt x="10895" y="12396"/>
                  </a:lnTo>
                  <a:lnTo>
                    <a:pt x="20453" y="5219"/>
                  </a:lnTo>
                  <a:lnTo>
                    <a:pt x="16539"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8"/>
            <p:cNvSpPr/>
            <p:nvPr/>
          </p:nvSpPr>
          <p:spPr>
            <a:xfrm>
              <a:off x="7719844" y="2178085"/>
              <a:ext cx="362990" cy="439996"/>
            </a:xfrm>
            <a:custGeom>
              <a:rect b="b" l="l" r="r" t="t"/>
              <a:pathLst>
                <a:path extrusionOk="0" h="24792" w="20453">
                  <a:moveTo>
                    <a:pt x="3915" y="0"/>
                  </a:moveTo>
                  <a:lnTo>
                    <a:pt x="0" y="5219"/>
                  </a:lnTo>
                  <a:lnTo>
                    <a:pt x="9558" y="12396"/>
                  </a:lnTo>
                  <a:lnTo>
                    <a:pt x="0" y="19572"/>
                  </a:lnTo>
                  <a:lnTo>
                    <a:pt x="3915" y="24791"/>
                  </a:lnTo>
                  <a:lnTo>
                    <a:pt x="20453" y="12396"/>
                  </a:lnTo>
                  <a:lnTo>
                    <a:pt x="3915"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8"/>
            <p:cNvSpPr/>
            <p:nvPr/>
          </p:nvSpPr>
          <p:spPr>
            <a:xfrm>
              <a:off x="6712514" y="1703357"/>
              <a:ext cx="810511" cy="115802"/>
            </a:xfrm>
            <a:custGeom>
              <a:rect b="b" l="l" r="r" t="t"/>
              <a:pathLst>
                <a:path extrusionOk="0" h="6525" w="45669">
                  <a:moveTo>
                    <a:pt x="1" y="1"/>
                  </a:moveTo>
                  <a:lnTo>
                    <a:pt x="1" y="6525"/>
                  </a:lnTo>
                  <a:lnTo>
                    <a:pt x="45669" y="6525"/>
                  </a:lnTo>
                  <a:lnTo>
                    <a:pt x="45669"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8"/>
            <p:cNvSpPr/>
            <p:nvPr/>
          </p:nvSpPr>
          <p:spPr>
            <a:xfrm>
              <a:off x="6712514" y="1934926"/>
              <a:ext cx="810511" cy="115802"/>
            </a:xfrm>
            <a:custGeom>
              <a:rect b="b" l="l" r="r" t="t"/>
              <a:pathLst>
                <a:path extrusionOk="0" h="6525" w="45669">
                  <a:moveTo>
                    <a:pt x="1" y="1"/>
                  </a:moveTo>
                  <a:lnTo>
                    <a:pt x="1" y="6525"/>
                  </a:lnTo>
                  <a:lnTo>
                    <a:pt x="45669" y="6525"/>
                  </a:lnTo>
                  <a:lnTo>
                    <a:pt x="45669"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8"/>
            <p:cNvSpPr/>
            <p:nvPr/>
          </p:nvSpPr>
          <p:spPr>
            <a:xfrm>
              <a:off x="6712514" y="2166496"/>
              <a:ext cx="810511" cy="115802"/>
            </a:xfrm>
            <a:custGeom>
              <a:rect b="b" l="l" r="r" t="t"/>
              <a:pathLst>
                <a:path extrusionOk="0" h="6525" w="45669">
                  <a:moveTo>
                    <a:pt x="1" y="1"/>
                  </a:moveTo>
                  <a:lnTo>
                    <a:pt x="1" y="6525"/>
                  </a:lnTo>
                  <a:lnTo>
                    <a:pt x="45669" y="6525"/>
                  </a:lnTo>
                  <a:lnTo>
                    <a:pt x="45669"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8"/>
            <p:cNvSpPr/>
            <p:nvPr/>
          </p:nvSpPr>
          <p:spPr>
            <a:xfrm>
              <a:off x="6712514" y="2398065"/>
              <a:ext cx="578941" cy="115802"/>
            </a:xfrm>
            <a:custGeom>
              <a:rect b="b" l="l" r="r" t="t"/>
              <a:pathLst>
                <a:path extrusionOk="0" h="6525" w="32621">
                  <a:moveTo>
                    <a:pt x="1" y="1"/>
                  </a:moveTo>
                  <a:lnTo>
                    <a:pt x="1" y="6525"/>
                  </a:lnTo>
                  <a:lnTo>
                    <a:pt x="32621" y="6525"/>
                  </a:lnTo>
                  <a:lnTo>
                    <a:pt x="32621"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8"/>
            <p:cNvSpPr/>
            <p:nvPr/>
          </p:nvSpPr>
          <p:spPr>
            <a:xfrm>
              <a:off x="7407222" y="2398065"/>
              <a:ext cx="115802" cy="115802"/>
            </a:xfrm>
            <a:custGeom>
              <a:rect b="b" l="l" r="r" t="t"/>
              <a:pathLst>
                <a:path extrusionOk="0" h="6525" w="6525">
                  <a:moveTo>
                    <a:pt x="1" y="1"/>
                  </a:moveTo>
                  <a:lnTo>
                    <a:pt x="1" y="6525"/>
                  </a:lnTo>
                  <a:lnTo>
                    <a:pt x="6525" y="6525"/>
                  </a:lnTo>
                  <a:lnTo>
                    <a:pt x="6525"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8"/>
            <p:cNvSpPr/>
            <p:nvPr/>
          </p:nvSpPr>
          <p:spPr>
            <a:xfrm>
              <a:off x="7138596" y="3337653"/>
              <a:ext cx="474746" cy="668087"/>
            </a:xfrm>
            <a:custGeom>
              <a:rect b="b" l="l" r="r" t="t"/>
              <a:pathLst>
                <a:path extrusionOk="0" h="37644" w="26750">
                  <a:moveTo>
                    <a:pt x="4176" y="1"/>
                  </a:moveTo>
                  <a:lnTo>
                    <a:pt x="1" y="5024"/>
                  </a:lnTo>
                  <a:lnTo>
                    <a:pt x="16572" y="18822"/>
                  </a:lnTo>
                  <a:lnTo>
                    <a:pt x="1" y="32621"/>
                  </a:lnTo>
                  <a:lnTo>
                    <a:pt x="4176" y="37644"/>
                  </a:lnTo>
                  <a:lnTo>
                    <a:pt x="26749" y="18822"/>
                  </a:lnTo>
                  <a:lnTo>
                    <a:pt x="4176"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8"/>
            <p:cNvSpPr/>
            <p:nvPr/>
          </p:nvSpPr>
          <p:spPr>
            <a:xfrm>
              <a:off x="6274861" y="3337653"/>
              <a:ext cx="474728" cy="668087"/>
            </a:xfrm>
            <a:custGeom>
              <a:rect b="b" l="l" r="r" t="t"/>
              <a:pathLst>
                <a:path extrusionOk="0" h="37644" w="26749">
                  <a:moveTo>
                    <a:pt x="22573" y="1"/>
                  </a:moveTo>
                  <a:lnTo>
                    <a:pt x="0" y="18822"/>
                  </a:lnTo>
                  <a:lnTo>
                    <a:pt x="22573" y="37644"/>
                  </a:lnTo>
                  <a:lnTo>
                    <a:pt x="26748" y="32621"/>
                  </a:lnTo>
                  <a:lnTo>
                    <a:pt x="10177" y="18822"/>
                  </a:lnTo>
                  <a:lnTo>
                    <a:pt x="26748" y="5024"/>
                  </a:lnTo>
                  <a:lnTo>
                    <a:pt x="22573"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8"/>
            <p:cNvSpPr/>
            <p:nvPr/>
          </p:nvSpPr>
          <p:spPr>
            <a:xfrm>
              <a:off x="6771560" y="3194662"/>
              <a:ext cx="343325" cy="954088"/>
            </a:xfrm>
            <a:custGeom>
              <a:rect b="b" l="l" r="r" t="t"/>
              <a:pathLst>
                <a:path extrusionOk="0" h="53759" w="19345">
                  <a:moveTo>
                    <a:pt x="13016" y="1"/>
                  </a:moveTo>
                  <a:lnTo>
                    <a:pt x="1" y="52160"/>
                  </a:lnTo>
                  <a:lnTo>
                    <a:pt x="6329" y="53758"/>
                  </a:lnTo>
                  <a:lnTo>
                    <a:pt x="19345" y="1566"/>
                  </a:lnTo>
                  <a:lnTo>
                    <a:pt x="13016"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8"/>
            <p:cNvSpPr/>
            <p:nvPr/>
          </p:nvSpPr>
          <p:spPr>
            <a:xfrm>
              <a:off x="5786237" y="3671697"/>
              <a:ext cx="115802" cy="115802"/>
            </a:xfrm>
            <a:custGeom>
              <a:rect b="b" l="l" r="r" t="t"/>
              <a:pathLst>
                <a:path extrusionOk="0" h="6525" w="6525">
                  <a:moveTo>
                    <a:pt x="1" y="0"/>
                  </a:moveTo>
                  <a:lnTo>
                    <a:pt x="1" y="6524"/>
                  </a:lnTo>
                  <a:lnTo>
                    <a:pt x="6525" y="6524"/>
                  </a:lnTo>
                  <a:lnTo>
                    <a:pt x="6525"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8"/>
            <p:cNvSpPr/>
            <p:nvPr/>
          </p:nvSpPr>
          <p:spPr>
            <a:xfrm>
              <a:off x="5786237" y="3208558"/>
              <a:ext cx="115802" cy="115802"/>
            </a:xfrm>
            <a:custGeom>
              <a:rect b="b" l="l" r="r" t="t"/>
              <a:pathLst>
                <a:path extrusionOk="0" h="6525" w="6525">
                  <a:moveTo>
                    <a:pt x="1" y="0"/>
                  </a:moveTo>
                  <a:lnTo>
                    <a:pt x="1" y="6524"/>
                  </a:lnTo>
                  <a:lnTo>
                    <a:pt x="6525" y="6524"/>
                  </a:lnTo>
                  <a:lnTo>
                    <a:pt x="6525"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8"/>
            <p:cNvSpPr/>
            <p:nvPr/>
          </p:nvSpPr>
          <p:spPr>
            <a:xfrm>
              <a:off x="5786237" y="3440127"/>
              <a:ext cx="115802" cy="115802"/>
            </a:xfrm>
            <a:custGeom>
              <a:rect b="b" l="l" r="r" t="t"/>
              <a:pathLst>
                <a:path extrusionOk="0" h="6525" w="6525">
                  <a:moveTo>
                    <a:pt x="1" y="0"/>
                  </a:moveTo>
                  <a:lnTo>
                    <a:pt x="1" y="6524"/>
                  </a:lnTo>
                  <a:lnTo>
                    <a:pt x="6525" y="6524"/>
                  </a:lnTo>
                  <a:lnTo>
                    <a:pt x="6525"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8"/>
            <p:cNvSpPr/>
            <p:nvPr/>
          </p:nvSpPr>
          <p:spPr>
            <a:xfrm>
              <a:off x="7986146" y="4019051"/>
              <a:ext cx="115802" cy="115802"/>
            </a:xfrm>
            <a:custGeom>
              <a:rect b="b" l="l" r="r" t="t"/>
              <a:pathLst>
                <a:path extrusionOk="0" h="6525" w="6525">
                  <a:moveTo>
                    <a:pt x="0" y="0"/>
                  </a:moveTo>
                  <a:lnTo>
                    <a:pt x="0" y="6524"/>
                  </a:lnTo>
                  <a:lnTo>
                    <a:pt x="6524" y="6524"/>
                  </a:lnTo>
                  <a:lnTo>
                    <a:pt x="6524"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8"/>
            <p:cNvSpPr/>
            <p:nvPr/>
          </p:nvSpPr>
          <p:spPr>
            <a:xfrm>
              <a:off x="7986146" y="3555912"/>
              <a:ext cx="115802" cy="115802"/>
            </a:xfrm>
            <a:custGeom>
              <a:rect b="b" l="l" r="r" t="t"/>
              <a:pathLst>
                <a:path extrusionOk="0" h="6525" w="6525">
                  <a:moveTo>
                    <a:pt x="0" y="0"/>
                  </a:moveTo>
                  <a:lnTo>
                    <a:pt x="0" y="6524"/>
                  </a:lnTo>
                  <a:lnTo>
                    <a:pt x="6524" y="6524"/>
                  </a:lnTo>
                  <a:lnTo>
                    <a:pt x="6524"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8"/>
            <p:cNvSpPr/>
            <p:nvPr/>
          </p:nvSpPr>
          <p:spPr>
            <a:xfrm>
              <a:off x="7986146" y="3787481"/>
              <a:ext cx="115802" cy="115802"/>
            </a:xfrm>
            <a:custGeom>
              <a:rect b="b" l="l" r="r" t="t"/>
              <a:pathLst>
                <a:path extrusionOk="0" h="6525" w="6525">
                  <a:moveTo>
                    <a:pt x="0" y="0"/>
                  </a:moveTo>
                  <a:lnTo>
                    <a:pt x="0" y="6524"/>
                  </a:lnTo>
                  <a:lnTo>
                    <a:pt x="6524" y="6524"/>
                  </a:lnTo>
                  <a:lnTo>
                    <a:pt x="6524"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8"/>
            <p:cNvSpPr/>
            <p:nvPr/>
          </p:nvSpPr>
          <p:spPr>
            <a:xfrm>
              <a:off x="8449284" y="3787481"/>
              <a:ext cx="115802" cy="115802"/>
            </a:xfrm>
            <a:custGeom>
              <a:rect b="b" l="l" r="r" t="t"/>
              <a:pathLst>
                <a:path extrusionOk="0" h="6525" w="6525">
                  <a:moveTo>
                    <a:pt x="0" y="0"/>
                  </a:moveTo>
                  <a:lnTo>
                    <a:pt x="0" y="6524"/>
                  </a:lnTo>
                  <a:lnTo>
                    <a:pt x="6524" y="6524"/>
                  </a:lnTo>
                  <a:lnTo>
                    <a:pt x="6524"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8"/>
            <p:cNvSpPr/>
            <p:nvPr/>
          </p:nvSpPr>
          <p:spPr>
            <a:xfrm>
              <a:off x="8449284" y="4019051"/>
              <a:ext cx="115802" cy="115802"/>
            </a:xfrm>
            <a:custGeom>
              <a:rect b="b" l="l" r="r" t="t"/>
              <a:pathLst>
                <a:path extrusionOk="0" h="6525" w="6525">
                  <a:moveTo>
                    <a:pt x="0" y="0"/>
                  </a:moveTo>
                  <a:lnTo>
                    <a:pt x="0" y="6524"/>
                  </a:lnTo>
                  <a:lnTo>
                    <a:pt x="6524" y="6524"/>
                  </a:lnTo>
                  <a:lnTo>
                    <a:pt x="6524"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8"/>
            <p:cNvSpPr/>
            <p:nvPr/>
          </p:nvSpPr>
          <p:spPr>
            <a:xfrm>
              <a:off x="8449284" y="3555912"/>
              <a:ext cx="115802" cy="115802"/>
            </a:xfrm>
            <a:custGeom>
              <a:rect b="b" l="l" r="r" t="t"/>
              <a:pathLst>
                <a:path extrusionOk="0" h="6525" w="6525">
                  <a:moveTo>
                    <a:pt x="0" y="0"/>
                  </a:moveTo>
                  <a:lnTo>
                    <a:pt x="0" y="6524"/>
                  </a:lnTo>
                  <a:lnTo>
                    <a:pt x="6524" y="6524"/>
                  </a:lnTo>
                  <a:lnTo>
                    <a:pt x="6524"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853" name="Shape 853"/>
        <p:cNvGrpSpPr/>
        <p:nvPr/>
      </p:nvGrpSpPr>
      <p:grpSpPr>
        <a:xfrm>
          <a:off x="0" y="0"/>
          <a:ext cx="0" cy="0"/>
          <a:chOff x="0" y="0"/>
          <a:chExt cx="0" cy="0"/>
        </a:xfrm>
      </p:grpSpPr>
      <p:sp>
        <p:nvSpPr>
          <p:cNvPr id="854" name="Google Shape;854;p29"/>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rPr>
              <a:t>01</a:t>
            </a:r>
            <a:endParaRPr>
              <a:solidFill>
                <a:schemeClr val="accent1"/>
              </a:solidFill>
            </a:endParaRPr>
          </a:p>
        </p:txBody>
      </p:sp>
      <p:sp>
        <p:nvSpPr>
          <p:cNvPr id="855" name="Google Shape;855;p29"/>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Acknowledging Feedback</a:t>
            </a:r>
            <a:endParaRPr/>
          </a:p>
        </p:txBody>
      </p:sp>
      <p:grpSp>
        <p:nvGrpSpPr>
          <p:cNvPr id="856" name="Google Shape;856;p29"/>
          <p:cNvGrpSpPr/>
          <p:nvPr/>
        </p:nvGrpSpPr>
        <p:grpSpPr>
          <a:xfrm>
            <a:off x="6275049" y="1382979"/>
            <a:ext cx="2377553" cy="2377553"/>
            <a:chOff x="6198197" y="1098851"/>
            <a:chExt cx="2945797" cy="2945797"/>
          </a:xfrm>
        </p:grpSpPr>
        <p:sp>
          <p:nvSpPr>
            <p:cNvPr id="857" name="Google Shape;857;p29"/>
            <p:cNvSpPr/>
            <p:nvPr/>
          </p:nvSpPr>
          <p:spPr>
            <a:xfrm>
              <a:off x="7315562" y="1098851"/>
              <a:ext cx="1218960" cy="1218960"/>
            </a:xfrm>
            <a:custGeom>
              <a:rect b="b" l="l" r="r" t="t"/>
              <a:pathLst>
                <a:path extrusionOk="0" h="78289" w="78289">
                  <a:moveTo>
                    <a:pt x="39134" y="22835"/>
                  </a:moveTo>
                  <a:cubicBezTo>
                    <a:pt x="41240" y="22835"/>
                    <a:pt x="43361" y="23241"/>
                    <a:pt x="45375" y="24074"/>
                  </a:cubicBezTo>
                  <a:cubicBezTo>
                    <a:pt x="51475" y="26586"/>
                    <a:pt x="55454" y="32556"/>
                    <a:pt x="55454" y="39145"/>
                  </a:cubicBezTo>
                  <a:cubicBezTo>
                    <a:pt x="55454" y="48148"/>
                    <a:pt x="48148" y="55455"/>
                    <a:pt x="39145" y="55455"/>
                  </a:cubicBezTo>
                  <a:cubicBezTo>
                    <a:pt x="32555" y="55455"/>
                    <a:pt x="26586" y="51475"/>
                    <a:pt x="24074" y="45375"/>
                  </a:cubicBezTo>
                  <a:cubicBezTo>
                    <a:pt x="21562" y="39308"/>
                    <a:pt x="22932" y="32262"/>
                    <a:pt x="27597" y="27597"/>
                  </a:cubicBezTo>
                  <a:cubicBezTo>
                    <a:pt x="30714" y="24481"/>
                    <a:pt x="34893" y="22835"/>
                    <a:pt x="39134" y="22835"/>
                  </a:cubicBezTo>
                  <a:close/>
                  <a:moveTo>
                    <a:pt x="32621" y="1"/>
                  </a:moveTo>
                  <a:lnTo>
                    <a:pt x="32621" y="7177"/>
                  </a:lnTo>
                  <a:cubicBezTo>
                    <a:pt x="28543" y="8025"/>
                    <a:pt x="24629" y="9624"/>
                    <a:pt x="21171" y="11940"/>
                  </a:cubicBezTo>
                  <a:lnTo>
                    <a:pt x="16082" y="6851"/>
                  </a:lnTo>
                  <a:lnTo>
                    <a:pt x="6851" y="16083"/>
                  </a:lnTo>
                  <a:lnTo>
                    <a:pt x="11940" y="21171"/>
                  </a:lnTo>
                  <a:cubicBezTo>
                    <a:pt x="9624" y="24629"/>
                    <a:pt x="8025" y="28543"/>
                    <a:pt x="7177" y="32621"/>
                  </a:cubicBezTo>
                  <a:lnTo>
                    <a:pt x="1" y="32621"/>
                  </a:lnTo>
                  <a:lnTo>
                    <a:pt x="1" y="45669"/>
                  </a:lnTo>
                  <a:lnTo>
                    <a:pt x="7177" y="45669"/>
                  </a:lnTo>
                  <a:cubicBezTo>
                    <a:pt x="8025" y="49746"/>
                    <a:pt x="9624" y="53661"/>
                    <a:pt x="11940" y="57118"/>
                  </a:cubicBezTo>
                  <a:lnTo>
                    <a:pt x="6851" y="62207"/>
                  </a:lnTo>
                  <a:lnTo>
                    <a:pt x="16082" y="71438"/>
                  </a:lnTo>
                  <a:lnTo>
                    <a:pt x="21171" y="66350"/>
                  </a:lnTo>
                  <a:cubicBezTo>
                    <a:pt x="24629" y="68666"/>
                    <a:pt x="28543" y="70264"/>
                    <a:pt x="32621" y="71112"/>
                  </a:cubicBezTo>
                  <a:lnTo>
                    <a:pt x="32621" y="78289"/>
                  </a:lnTo>
                  <a:lnTo>
                    <a:pt x="45668" y="78289"/>
                  </a:lnTo>
                  <a:lnTo>
                    <a:pt x="45668" y="71112"/>
                  </a:lnTo>
                  <a:cubicBezTo>
                    <a:pt x="49746" y="70264"/>
                    <a:pt x="53660" y="68666"/>
                    <a:pt x="57118" y="66350"/>
                  </a:cubicBezTo>
                  <a:lnTo>
                    <a:pt x="62207" y="71438"/>
                  </a:lnTo>
                  <a:lnTo>
                    <a:pt x="71438" y="62207"/>
                  </a:lnTo>
                  <a:lnTo>
                    <a:pt x="66349" y="57118"/>
                  </a:lnTo>
                  <a:cubicBezTo>
                    <a:pt x="68665" y="53661"/>
                    <a:pt x="70264" y="49746"/>
                    <a:pt x="71112" y="45669"/>
                  </a:cubicBezTo>
                  <a:lnTo>
                    <a:pt x="78288" y="45669"/>
                  </a:lnTo>
                  <a:lnTo>
                    <a:pt x="78288" y="32621"/>
                  </a:lnTo>
                  <a:lnTo>
                    <a:pt x="71112" y="32621"/>
                  </a:lnTo>
                  <a:cubicBezTo>
                    <a:pt x="70264" y="28543"/>
                    <a:pt x="68665" y="24629"/>
                    <a:pt x="66349" y="21171"/>
                  </a:cubicBezTo>
                  <a:lnTo>
                    <a:pt x="71438" y="16083"/>
                  </a:lnTo>
                  <a:lnTo>
                    <a:pt x="62207" y="6851"/>
                  </a:lnTo>
                  <a:lnTo>
                    <a:pt x="57118" y="11940"/>
                  </a:lnTo>
                  <a:cubicBezTo>
                    <a:pt x="53660" y="9624"/>
                    <a:pt x="49746" y="8025"/>
                    <a:pt x="45668" y="7177"/>
                  </a:cubicBezTo>
                  <a:lnTo>
                    <a:pt x="45668" y="1"/>
                  </a:lnTo>
                  <a:close/>
                </a:path>
              </a:pathLst>
            </a:custGeom>
            <a:solidFill>
              <a:srgbClr val="35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9"/>
            <p:cNvSpPr/>
            <p:nvPr/>
          </p:nvSpPr>
          <p:spPr>
            <a:xfrm>
              <a:off x="7213984" y="2419374"/>
              <a:ext cx="355541" cy="152384"/>
            </a:xfrm>
            <a:custGeom>
              <a:rect b="b" l="l" r="r" t="t"/>
              <a:pathLst>
                <a:path extrusionOk="0" h="9787" w="22835">
                  <a:moveTo>
                    <a:pt x="1" y="1"/>
                  </a:moveTo>
                  <a:lnTo>
                    <a:pt x="1" y="9787"/>
                  </a:lnTo>
                  <a:lnTo>
                    <a:pt x="22835" y="9787"/>
                  </a:lnTo>
                  <a:lnTo>
                    <a:pt x="22835" y="1"/>
                  </a:lnTo>
                  <a:close/>
                </a:path>
              </a:pathLst>
            </a:custGeom>
            <a:solidFill>
              <a:srgbClr val="4B62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9"/>
            <p:cNvSpPr/>
            <p:nvPr/>
          </p:nvSpPr>
          <p:spPr>
            <a:xfrm>
              <a:off x="6283022" y="3307176"/>
              <a:ext cx="698875" cy="536854"/>
            </a:xfrm>
            <a:custGeom>
              <a:rect b="b" l="l" r="r" t="t"/>
              <a:pathLst>
                <a:path extrusionOk="0" h="34480" w="44886">
                  <a:moveTo>
                    <a:pt x="12722" y="0"/>
                  </a:moveTo>
                  <a:lnTo>
                    <a:pt x="9004" y="5350"/>
                  </a:lnTo>
                  <a:lnTo>
                    <a:pt x="21497" y="14092"/>
                  </a:lnTo>
                  <a:lnTo>
                    <a:pt x="0" y="29130"/>
                  </a:lnTo>
                  <a:lnTo>
                    <a:pt x="3752" y="34479"/>
                  </a:lnTo>
                  <a:lnTo>
                    <a:pt x="27173" y="18072"/>
                  </a:lnTo>
                  <a:lnTo>
                    <a:pt x="39666" y="26814"/>
                  </a:lnTo>
                  <a:lnTo>
                    <a:pt x="43418" y="21464"/>
                  </a:lnTo>
                  <a:lnTo>
                    <a:pt x="32849" y="14092"/>
                  </a:lnTo>
                  <a:lnTo>
                    <a:pt x="44885" y="5676"/>
                  </a:lnTo>
                  <a:lnTo>
                    <a:pt x="41134" y="326"/>
                  </a:lnTo>
                  <a:lnTo>
                    <a:pt x="27173" y="10112"/>
                  </a:lnTo>
                  <a:lnTo>
                    <a:pt x="127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9"/>
            <p:cNvSpPr/>
            <p:nvPr/>
          </p:nvSpPr>
          <p:spPr>
            <a:xfrm>
              <a:off x="6807669" y="3130425"/>
              <a:ext cx="406330" cy="914224"/>
            </a:xfrm>
            <a:custGeom>
              <a:rect b="b" l="l" r="r" t="t"/>
              <a:pathLst>
                <a:path extrusionOk="0" h="58717" w="26097">
                  <a:moveTo>
                    <a:pt x="1" y="0"/>
                  </a:moveTo>
                  <a:lnTo>
                    <a:pt x="19573" y="58716"/>
                  </a:lnTo>
                  <a:lnTo>
                    <a:pt x="26097" y="58716"/>
                  </a:lnTo>
                  <a:lnTo>
                    <a:pt x="1435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9"/>
            <p:cNvSpPr/>
            <p:nvPr/>
          </p:nvSpPr>
          <p:spPr>
            <a:xfrm>
              <a:off x="6198197" y="3130425"/>
              <a:ext cx="406330" cy="914224"/>
            </a:xfrm>
            <a:custGeom>
              <a:rect b="b" l="l" r="r" t="t"/>
              <a:pathLst>
                <a:path extrusionOk="0" h="58717" w="26097">
                  <a:moveTo>
                    <a:pt x="11744" y="0"/>
                  </a:moveTo>
                  <a:lnTo>
                    <a:pt x="1" y="58716"/>
                  </a:lnTo>
                  <a:lnTo>
                    <a:pt x="6525" y="58716"/>
                  </a:lnTo>
                  <a:lnTo>
                    <a:pt x="2609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9"/>
            <p:cNvSpPr/>
            <p:nvPr/>
          </p:nvSpPr>
          <p:spPr>
            <a:xfrm>
              <a:off x="6198197" y="2267006"/>
              <a:ext cx="1371328" cy="1015802"/>
            </a:xfrm>
            <a:custGeom>
              <a:rect b="b" l="l" r="r" t="t"/>
              <a:pathLst>
                <a:path extrusionOk="0" h="65241" w="88075">
                  <a:moveTo>
                    <a:pt x="9787" y="1"/>
                  </a:moveTo>
                  <a:cubicBezTo>
                    <a:pt x="4372" y="1"/>
                    <a:pt x="1" y="4372"/>
                    <a:pt x="1" y="9787"/>
                  </a:cubicBezTo>
                  <a:lnTo>
                    <a:pt x="1" y="39144"/>
                  </a:lnTo>
                  <a:cubicBezTo>
                    <a:pt x="1" y="53562"/>
                    <a:pt x="11679" y="65240"/>
                    <a:pt x="26097" y="65240"/>
                  </a:cubicBezTo>
                  <a:lnTo>
                    <a:pt x="88075" y="65240"/>
                  </a:lnTo>
                  <a:lnTo>
                    <a:pt x="88075" y="48930"/>
                  </a:lnTo>
                  <a:lnTo>
                    <a:pt x="32621" y="48930"/>
                  </a:lnTo>
                  <a:cubicBezTo>
                    <a:pt x="23618" y="48930"/>
                    <a:pt x="16311" y="41624"/>
                    <a:pt x="16311" y="32621"/>
                  </a:cubicBezTo>
                  <a:lnTo>
                    <a:pt x="163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9"/>
            <p:cNvSpPr/>
            <p:nvPr/>
          </p:nvSpPr>
          <p:spPr>
            <a:xfrm>
              <a:off x="6706090" y="2774900"/>
              <a:ext cx="1523696" cy="1168170"/>
            </a:xfrm>
            <a:custGeom>
              <a:rect b="b" l="l" r="r" t="t"/>
              <a:pathLst>
                <a:path extrusionOk="0" h="75027" w="97861">
                  <a:moveTo>
                    <a:pt x="1" y="1"/>
                  </a:moveTo>
                  <a:cubicBezTo>
                    <a:pt x="1" y="10798"/>
                    <a:pt x="8776" y="19572"/>
                    <a:pt x="19573" y="19572"/>
                  </a:cubicBezTo>
                  <a:lnTo>
                    <a:pt x="65241" y="19572"/>
                  </a:lnTo>
                  <a:lnTo>
                    <a:pt x="78289" y="75026"/>
                  </a:lnTo>
                  <a:lnTo>
                    <a:pt x="84812" y="75026"/>
                  </a:lnTo>
                  <a:lnTo>
                    <a:pt x="97860" y="68502"/>
                  </a:lnTo>
                  <a:lnTo>
                    <a:pt x="83932" y="10015"/>
                  </a:lnTo>
                  <a:cubicBezTo>
                    <a:pt x="82529" y="4143"/>
                    <a:pt x="77277" y="1"/>
                    <a:pt x="712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9"/>
            <p:cNvSpPr/>
            <p:nvPr/>
          </p:nvSpPr>
          <p:spPr>
            <a:xfrm>
              <a:off x="7925034" y="3841476"/>
              <a:ext cx="507909" cy="203173"/>
            </a:xfrm>
            <a:custGeom>
              <a:rect b="b" l="l" r="r" t="t"/>
              <a:pathLst>
                <a:path extrusionOk="0" h="13049" w="32621">
                  <a:moveTo>
                    <a:pt x="19572" y="0"/>
                  </a:moveTo>
                  <a:lnTo>
                    <a:pt x="6524" y="6524"/>
                  </a:lnTo>
                  <a:lnTo>
                    <a:pt x="1" y="6524"/>
                  </a:lnTo>
                  <a:lnTo>
                    <a:pt x="1" y="13048"/>
                  </a:lnTo>
                  <a:lnTo>
                    <a:pt x="32620" y="13048"/>
                  </a:lnTo>
                  <a:lnTo>
                    <a:pt x="32620" y="6524"/>
                  </a:lnTo>
                  <a:lnTo>
                    <a:pt x="19572" y="0"/>
                  </a:lnTo>
                  <a:close/>
                </a:path>
              </a:pathLst>
            </a:custGeom>
            <a:solidFill>
              <a:srgbClr val="794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9"/>
            <p:cNvSpPr/>
            <p:nvPr/>
          </p:nvSpPr>
          <p:spPr>
            <a:xfrm>
              <a:off x="6283022" y="1962270"/>
              <a:ext cx="1184924" cy="812645"/>
            </a:xfrm>
            <a:custGeom>
              <a:rect b="b" l="l" r="r" t="t"/>
              <a:pathLst>
                <a:path extrusionOk="0" h="52193" w="76103">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55715" y="29359"/>
                  </a:lnTo>
                  <a:lnTo>
                    <a:pt x="76103" y="29359"/>
                  </a:lnTo>
                  <a:lnTo>
                    <a:pt x="60739" y="12103"/>
                  </a:lnTo>
                  <a:lnTo>
                    <a:pt x="53888" y="4372"/>
                  </a:lnTo>
                  <a:cubicBezTo>
                    <a:pt x="51409" y="1599"/>
                    <a:pt x="47886" y="1"/>
                    <a:pt x="44135" y="1"/>
                  </a:cubicBez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9"/>
            <p:cNvSpPr/>
            <p:nvPr/>
          </p:nvSpPr>
          <p:spPr>
            <a:xfrm>
              <a:off x="6283022" y="1962270"/>
              <a:ext cx="945706" cy="812645"/>
            </a:xfrm>
            <a:custGeom>
              <a:rect b="b" l="l" r="r" t="t"/>
              <a:pathLst>
                <a:path extrusionOk="0" h="52193" w="60739">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60739" y="12103"/>
                  </a:lnTo>
                  <a:lnTo>
                    <a:pt x="53888" y="4372"/>
                  </a:lnTo>
                  <a:cubicBezTo>
                    <a:pt x="51409" y="1599"/>
                    <a:pt x="47886" y="1"/>
                    <a:pt x="441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9"/>
            <p:cNvSpPr/>
            <p:nvPr/>
          </p:nvSpPr>
          <p:spPr>
            <a:xfrm>
              <a:off x="6756880" y="2571742"/>
              <a:ext cx="2387115" cy="203173"/>
            </a:xfrm>
            <a:custGeom>
              <a:rect b="b" l="l" r="r" t="t"/>
              <a:pathLst>
                <a:path extrusionOk="0" h="13049" w="153315">
                  <a:moveTo>
                    <a:pt x="1" y="1"/>
                  </a:moveTo>
                  <a:lnTo>
                    <a:pt x="1" y="13049"/>
                  </a:lnTo>
                  <a:lnTo>
                    <a:pt x="153314" y="13049"/>
                  </a:lnTo>
                  <a:lnTo>
                    <a:pt x="153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9"/>
            <p:cNvSpPr/>
            <p:nvPr/>
          </p:nvSpPr>
          <p:spPr>
            <a:xfrm>
              <a:off x="6381051" y="2302942"/>
              <a:ext cx="141718" cy="131302"/>
            </a:xfrm>
            <a:custGeom>
              <a:rect b="b" l="l" r="r" t="t"/>
              <a:pathLst>
                <a:path extrusionOk="0" h="8433" w="9102">
                  <a:moveTo>
                    <a:pt x="3605" y="1"/>
                  </a:moveTo>
                  <a:cubicBezTo>
                    <a:pt x="2773" y="1"/>
                    <a:pt x="1941" y="319"/>
                    <a:pt x="1305" y="955"/>
                  </a:cubicBezTo>
                  <a:cubicBezTo>
                    <a:pt x="0" y="2227"/>
                    <a:pt x="0" y="4282"/>
                    <a:pt x="1305" y="5554"/>
                  </a:cubicBezTo>
                  <a:lnTo>
                    <a:pt x="3197" y="7479"/>
                  </a:lnTo>
                  <a:cubicBezTo>
                    <a:pt x="3833" y="8115"/>
                    <a:pt x="4665" y="8433"/>
                    <a:pt x="5501" y="8433"/>
                  </a:cubicBezTo>
                  <a:cubicBezTo>
                    <a:pt x="6337" y="8433"/>
                    <a:pt x="7176" y="8115"/>
                    <a:pt x="7829" y="7479"/>
                  </a:cubicBezTo>
                  <a:cubicBezTo>
                    <a:pt x="9101" y="6206"/>
                    <a:pt x="9101" y="4151"/>
                    <a:pt x="7829" y="2847"/>
                  </a:cubicBezTo>
                  <a:lnTo>
                    <a:pt x="5904" y="955"/>
                  </a:lnTo>
                  <a:cubicBezTo>
                    <a:pt x="5268" y="319"/>
                    <a:pt x="4436" y="1"/>
                    <a:pt x="3605" y="1"/>
                  </a:cubicBezTo>
                  <a:close/>
                </a:path>
              </a:pathLst>
            </a:custGeom>
            <a:solidFill>
              <a:srgbClr val="B394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9"/>
            <p:cNvSpPr/>
            <p:nvPr/>
          </p:nvSpPr>
          <p:spPr>
            <a:xfrm>
              <a:off x="6498371" y="2115152"/>
              <a:ext cx="176766" cy="166724"/>
            </a:xfrm>
            <a:custGeom>
              <a:rect b="b" l="l" r="r" t="t"/>
              <a:pathLst>
                <a:path extrusionOk="0" h="10708" w="11353">
                  <a:moveTo>
                    <a:pt x="3601" y="0"/>
                  </a:moveTo>
                  <a:cubicBezTo>
                    <a:pt x="2765" y="0"/>
                    <a:pt x="1925" y="327"/>
                    <a:pt x="1272" y="979"/>
                  </a:cubicBezTo>
                  <a:cubicBezTo>
                    <a:pt x="0" y="2251"/>
                    <a:pt x="0" y="4306"/>
                    <a:pt x="1272" y="5578"/>
                  </a:cubicBezTo>
                  <a:lnTo>
                    <a:pt x="5448" y="9754"/>
                  </a:lnTo>
                  <a:cubicBezTo>
                    <a:pt x="6084" y="10390"/>
                    <a:pt x="6916" y="10708"/>
                    <a:pt x="7752" y="10708"/>
                  </a:cubicBezTo>
                  <a:cubicBezTo>
                    <a:pt x="8587" y="10708"/>
                    <a:pt x="9427" y="10390"/>
                    <a:pt x="10080" y="9754"/>
                  </a:cubicBezTo>
                  <a:cubicBezTo>
                    <a:pt x="11352" y="8481"/>
                    <a:pt x="11352" y="6426"/>
                    <a:pt x="10080" y="5122"/>
                  </a:cubicBezTo>
                  <a:lnTo>
                    <a:pt x="5904" y="979"/>
                  </a:lnTo>
                  <a:cubicBezTo>
                    <a:pt x="5268" y="327"/>
                    <a:pt x="4437" y="0"/>
                    <a:pt x="3601" y="0"/>
                  </a:cubicBezTo>
                  <a:close/>
                </a:path>
              </a:pathLst>
            </a:custGeom>
            <a:solidFill>
              <a:srgbClr val="B394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9"/>
            <p:cNvSpPr/>
            <p:nvPr/>
          </p:nvSpPr>
          <p:spPr>
            <a:xfrm>
              <a:off x="6655301" y="1809902"/>
              <a:ext cx="203173" cy="304752"/>
            </a:xfrm>
            <a:custGeom>
              <a:rect b="b" l="l" r="r" t="t"/>
              <a:pathLst>
                <a:path extrusionOk="0" h="19573" w="13049">
                  <a:moveTo>
                    <a:pt x="1" y="1"/>
                  </a:moveTo>
                  <a:lnTo>
                    <a:pt x="1" y="13049"/>
                  </a:lnTo>
                  <a:lnTo>
                    <a:pt x="6525" y="19573"/>
                  </a:lnTo>
                  <a:lnTo>
                    <a:pt x="13049" y="13049"/>
                  </a:lnTo>
                  <a:lnTo>
                    <a:pt x="13049"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9"/>
            <p:cNvSpPr/>
            <p:nvPr/>
          </p:nvSpPr>
          <p:spPr>
            <a:xfrm>
              <a:off x="6502933" y="2267006"/>
              <a:ext cx="761856" cy="304752"/>
            </a:xfrm>
            <a:custGeom>
              <a:rect b="b" l="l" r="r" t="t"/>
              <a:pathLst>
                <a:path extrusionOk="0" h="19573" w="48931">
                  <a:moveTo>
                    <a:pt x="9787" y="1"/>
                  </a:moveTo>
                  <a:lnTo>
                    <a:pt x="1" y="9787"/>
                  </a:lnTo>
                  <a:lnTo>
                    <a:pt x="5970" y="15756"/>
                  </a:lnTo>
                  <a:cubicBezTo>
                    <a:pt x="8417" y="18203"/>
                    <a:pt x="11744" y="19573"/>
                    <a:pt x="15202" y="19573"/>
                  </a:cubicBezTo>
                  <a:lnTo>
                    <a:pt x="48931" y="19573"/>
                  </a:lnTo>
                  <a:lnTo>
                    <a:pt x="48931" y="16311"/>
                  </a:lnTo>
                  <a:cubicBezTo>
                    <a:pt x="48931" y="10896"/>
                    <a:pt x="44560" y="6525"/>
                    <a:pt x="39145" y="6525"/>
                  </a:cubicBezTo>
                  <a:lnTo>
                    <a:pt x="16311" y="6525"/>
                  </a:lnTo>
                  <a:lnTo>
                    <a:pt x="9787"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9"/>
            <p:cNvSpPr/>
            <p:nvPr/>
          </p:nvSpPr>
          <p:spPr>
            <a:xfrm>
              <a:off x="7518720" y="2063849"/>
              <a:ext cx="457120" cy="507909"/>
            </a:xfrm>
            <a:custGeom>
              <a:rect b="b" l="l" r="r" t="t"/>
              <a:pathLst>
                <a:path extrusionOk="0" h="32621" w="29359">
                  <a:moveTo>
                    <a:pt x="6525" y="1"/>
                  </a:moveTo>
                  <a:lnTo>
                    <a:pt x="1" y="32621"/>
                  </a:lnTo>
                  <a:lnTo>
                    <a:pt x="22835" y="32621"/>
                  </a:lnTo>
                  <a:lnTo>
                    <a:pt x="29358" y="1"/>
                  </a:lnTo>
                  <a:close/>
                </a:path>
              </a:pathLst>
            </a:custGeom>
            <a:solidFill>
              <a:srgbClr val="62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9"/>
            <p:cNvSpPr/>
            <p:nvPr/>
          </p:nvSpPr>
          <p:spPr>
            <a:xfrm>
              <a:off x="6401354" y="2774900"/>
              <a:ext cx="1523696" cy="1168170"/>
            </a:xfrm>
            <a:custGeom>
              <a:rect b="b" l="l" r="r" t="t"/>
              <a:pathLst>
                <a:path extrusionOk="0" h="75027" w="97861">
                  <a:moveTo>
                    <a:pt x="1" y="1"/>
                  </a:moveTo>
                  <a:cubicBezTo>
                    <a:pt x="1" y="10798"/>
                    <a:pt x="8776" y="19572"/>
                    <a:pt x="19573" y="19572"/>
                  </a:cubicBezTo>
                  <a:lnTo>
                    <a:pt x="65241" y="19572"/>
                  </a:lnTo>
                  <a:lnTo>
                    <a:pt x="84813" y="75026"/>
                  </a:lnTo>
                  <a:lnTo>
                    <a:pt x="97861" y="68502"/>
                  </a:lnTo>
                  <a:lnTo>
                    <a:pt x="83932" y="10015"/>
                  </a:lnTo>
                  <a:cubicBezTo>
                    <a:pt x="82529" y="4143"/>
                    <a:pt x="77277" y="1"/>
                    <a:pt x="71243"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9"/>
            <p:cNvSpPr/>
            <p:nvPr/>
          </p:nvSpPr>
          <p:spPr>
            <a:xfrm>
              <a:off x="7721877" y="3841476"/>
              <a:ext cx="406330" cy="203173"/>
            </a:xfrm>
            <a:custGeom>
              <a:rect b="b" l="l" r="r" t="t"/>
              <a:pathLst>
                <a:path extrusionOk="0" h="13049" w="26097">
                  <a:moveTo>
                    <a:pt x="13049" y="0"/>
                  </a:moveTo>
                  <a:lnTo>
                    <a:pt x="1" y="6524"/>
                  </a:lnTo>
                  <a:lnTo>
                    <a:pt x="1" y="13048"/>
                  </a:lnTo>
                  <a:lnTo>
                    <a:pt x="26096" y="13048"/>
                  </a:lnTo>
                  <a:lnTo>
                    <a:pt x="26096" y="6524"/>
                  </a:lnTo>
                  <a:lnTo>
                    <a:pt x="130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9"/>
            <p:cNvSpPr/>
            <p:nvPr/>
          </p:nvSpPr>
          <p:spPr>
            <a:xfrm>
              <a:off x="8128192" y="1555955"/>
              <a:ext cx="1015802" cy="660277"/>
            </a:xfrm>
            <a:custGeom>
              <a:rect b="b" l="l" r="r" t="t"/>
              <a:pathLst>
                <a:path extrusionOk="0" h="42407" w="65241">
                  <a:moveTo>
                    <a:pt x="0" y="1"/>
                  </a:moveTo>
                  <a:lnTo>
                    <a:pt x="0" y="42407"/>
                  </a:lnTo>
                  <a:lnTo>
                    <a:pt x="65240" y="42407"/>
                  </a:lnTo>
                  <a:lnTo>
                    <a:pt x="65240" y="1"/>
                  </a:lnTo>
                  <a:close/>
                </a:path>
              </a:pathLst>
            </a:custGeom>
            <a:solidFill>
              <a:srgbClr val="809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9"/>
            <p:cNvSpPr/>
            <p:nvPr/>
          </p:nvSpPr>
          <p:spPr>
            <a:xfrm>
              <a:off x="8178981" y="1962270"/>
              <a:ext cx="609488" cy="609488"/>
            </a:xfrm>
            <a:custGeom>
              <a:rect b="b" l="l" r="r" t="t"/>
              <a:pathLst>
                <a:path extrusionOk="0" h="39145" w="39145">
                  <a:moveTo>
                    <a:pt x="22834" y="1"/>
                  </a:moveTo>
                  <a:lnTo>
                    <a:pt x="22834" y="29359"/>
                  </a:lnTo>
                  <a:lnTo>
                    <a:pt x="0" y="29359"/>
                  </a:lnTo>
                  <a:lnTo>
                    <a:pt x="0" y="39145"/>
                  </a:lnTo>
                  <a:lnTo>
                    <a:pt x="39144" y="39145"/>
                  </a:lnTo>
                  <a:lnTo>
                    <a:pt x="39144" y="1"/>
                  </a:lnTo>
                  <a:close/>
                </a:path>
              </a:pathLst>
            </a:custGeom>
            <a:solidFill>
              <a:srgbClr val="62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9"/>
            <p:cNvSpPr/>
            <p:nvPr/>
          </p:nvSpPr>
          <p:spPr>
            <a:xfrm>
              <a:off x="8483717" y="2774900"/>
              <a:ext cx="406330" cy="203173"/>
            </a:xfrm>
            <a:custGeom>
              <a:rect b="b" l="l" r="r" t="t"/>
              <a:pathLst>
                <a:path extrusionOk="0" h="13049" w="26097">
                  <a:moveTo>
                    <a:pt x="0" y="1"/>
                  </a:moveTo>
                  <a:lnTo>
                    <a:pt x="0" y="13048"/>
                  </a:lnTo>
                  <a:lnTo>
                    <a:pt x="26096" y="13048"/>
                  </a:lnTo>
                  <a:lnTo>
                    <a:pt x="260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9"/>
            <p:cNvSpPr/>
            <p:nvPr/>
          </p:nvSpPr>
          <p:spPr>
            <a:xfrm>
              <a:off x="8636085" y="2774900"/>
              <a:ext cx="101594" cy="203173"/>
            </a:xfrm>
            <a:custGeom>
              <a:rect b="b" l="l" r="r" t="t"/>
              <a:pathLst>
                <a:path extrusionOk="0" h="13049" w="6525">
                  <a:moveTo>
                    <a:pt x="0" y="1"/>
                  </a:moveTo>
                  <a:lnTo>
                    <a:pt x="0" y="13048"/>
                  </a:lnTo>
                  <a:lnTo>
                    <a:pt x="6524" y="13048"/>
                  </a:lnTo>
                  <a:lnTo>
                    <a:pt x="652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9"/>
            <p:cNvSpPr/>
            <p:nvPr/>
          </p:nvSpPr>
          <p:spPr>
            <a:xfrm>
              <a:off x="8331349" y="2978057"/>
              <a:ext cx="355541" cy="1066592"/>
            </a:xfrm>
            <a:custGeom>
              <a:rect b="b" l="l" r="r" t="t"/>
              <a:pathLst>
                <a:path extrusionOk="0" h="68503" w="22835">
                  <a:moveTo>
                    <a:pt x="9786" y="0"/>
                  </a:moveTo>
                  <a:lnTo>
                    <a:pt x="0" y="68502"/>
                  </a:lnTo>
                  <a:lnTo>
                    <a:pt x="9786" y="68502"/>
                  </a:lnTo>
                  <a:lnTo>
                    <a:pt x="22834"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9"/>
            <p:cNvSpPr/>
            <p:nvPr/>
          </p:nvSpPr>
          <p:spPr>
            <a:xfrm>
              <a:off x="8686875" y="2978057"/>
              <a:ext cx="355541" cy="1066592"/>
            </a:xfrm>
            <a:custGeom>
              <a:rect b="b" l="l" r="r" t="t"/>
              <a:pathLst>
                <a:path extrusionOk="0" h="68503" w="22835">
                  <a:moveTo>
                    <a:pt x="0" y="0"/>
                  </a:moveTo>
                  <a:lnTo>
                    <a:pt x="13048" y="68502"/>
                  </a:lnTo>
                  <a:lnTo>
                    <a:pt x="22834" y="68502"/>
                  </a:lnTo>
                  <a:lnTo>
                    <a:pt x="13048"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9"/>
            <p:cNvSpPr/>
            <p:nvPr/>
          </p:nvSpPr>
          <p:spPr>
            <a:xfrm>
              <a:off x="6960037" y="2774900"/>
              <a:ext cx="406330" cy="203173"/>
            </a:xfrm>
            <a:custGeom>
              <a:rect b="b" l="l" r="r" t="t"/>
              <a:pathLst>
                <a:path extrusionOk="0" h="13049" w="26097">
                  <a:moveTo>
                    <a:pt x="1" y="1"/>
                  </a:moveTo>
                  <a:lnTo>
                    <a:pt x="1" y="13048"/>
                  </a:lnTo>
                  <a:lnTo>
                    <a:pt x="26097" y="13048"/>
                  </a:lnTo>
                  <a:lnTo>
                    <a:pt x="260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9"/>
            <p:cNvSpPr/>
            <p:nvPr/>
          </p:nvSpPr>
          <p:spPr>
            <a:xfrm>
              <a:off x="7112405" y="2774900"/>
              <a:ext cx="101594" cy="203173"/>
            </a:xfrm>
            <a:custGeom>
              <a:rect b="b" l="l" r="r" t="t"/>
              <a:pathLst>
                <a:path extrusionOk="0" h="13049" w="6525">
                  <a:moveTo>
                    <a:pt x="1" y="1"/>
                  </a:moveTo>
                  <a:lnTo>
                    <a:pt x="1" y="13048"/>
                  </a:lnTo>
                  <a:lnTo>
                    <a:pt x="6525" y="13048"/>
                  </a:lnTo>
                  <a:lnTo>
                    <a:pt x="65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9"/>
            <p:cNvSpPr/>
            <p:nvPr/>
          </p:nvSpPr>
          <p:spPr>
            <a:xfrm>
              <a:off x="6807669" y="2978057"/>
              <a:ext cx="355541" cy="1066592"/>
            </a:xfrm>
            <a:custGeom>
              <a:rect b="b" l="l" r="r" t="t"/>
              <a:pathLst>
                <a:path extrusionOk="0" h="68503" w="22835">
                  <a:moveTo>
                    <a:pt x="9787" y="0"/>
                  </a:moveTo>
                  <a:lnTo>
                    <a:pt x="1" y="68502"/>
                  </a:lnTo>
                  <a:lnTo>
                    <a:pt x="9787" y="68502"/>
                  </a:lnTo>
                  <a:lnTo>
                    <a:pt x="22835"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9"/>
            <p:cNvSpPr/>
            <p:nvPr/>
          </p:nvSpPr>
          <p:spPr>
            <a:xfrm>
              <a:off x="7163194" y="2978057"/>
              <a:ext cx="355541" cy="1066592"/>
            </a:xfrm>
            <a:custGeom>
              <a:rect b="b" l="l" r="r" t="t"/>
              <a:pathLst>
                <a:path extrusionOk="0" h="68503" w="22835">
                  <a:moveTo>
                    <a:pt x="1" y="0"/>
                  </a:moveTo>
                  <a:lnTo>
                    <a:pt x="13049" y="68502"/>
                  </a:lnTo>
                  <a:lnTo>
                    <a:pt x="22835" y="68502"/>
                  </a:lnTo>
                  <a:lnTo>
                    <a:pt x="13049"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9"/>
            <p:cNvSpPr/>
            <p:nvPr/>
          </p:nvSpPr>
          <p:spPr>
            <a:xfrm>
              <a:off x="6706090" y="1809902"/>
              <a:ext cx="152384" cy="203173"/>
            </a:xfrm>
            <a:custGeom>
              <a:rect b="b" l="l" r="r" t="t"/>
              <a:pathLst>
                <a:path extrusionOk="0" h="13049" w="9787">
                  <a:moveTo>
                    <a:pt x="1" y="1"/>
                  </a:moveTo>
                  <a:lnTo>
                    <a:pt x="1" y="6525"/>
                  </a:lnTo>
                  <a:cubicBezTo>
                    <a:pt x="1" y="10113"/>
                    <a:pt x="2937" y="13049"/>
                    <a:pt x="6525" y="13049"/>
                  </a:cubicBezTo>
                  <a:lnTo>
                    <a:pt x="9787" y="13049"/>
                  </a:lnTo>
                  <a:lnTo>
                    <a:pt x="9787" y="1"/>
                  </a:lnTo>
                  <a:close/>
                </a:path>
              </a:pathLst>
            </a:cu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9"/>
            <p:cNvSpPr/>
            <p:nvPr/>
          </p:nvSpPr>
          <p:spPr>
            <a:xfrm>
              <a:off x="6502933" y="1505166"/>
              <a:ext cx="304752" cy="304752"/>
            </a:xfrm>
            <a:custGeom>
              <a:rect b="b" l="l" r="r" t="t"/>
              <a:pathLst>
                <a:path extrusionOk="0" h="19573" w="19573">
                  <a:moveTo>
                    <a:pt x="9787" y="1"/>
                  </a:moveTo>
                  <a:cubicBezTo>
                    <a:pt x="4372" y="1"/>
                    <a:pt x="1" y="4372"/>
                    <a:pt x="1" y="9787"/>
                  </a:cubicBezTo>
                  <a:cubicBezTo>
                    <a:pt x="1" y="15202"/>
                    <a:pt x="4372" y="19573"/>
                    <a:pt x="9787" y="19573"/>
                  </a:cubicBezTo>
                  <a:cubicBezTo>
                    <a:pt x="15202" y="19573"/>
                    <a:pt x="19573" y="15202"/>
                    <a:pt x="19573" y="9787"/>
                  </a:cubicBezTo>
                  <a:cubicBezTo>
                    <a:pt x="19573" y="4372"/>
                    <a:pt x="15202" y="1"/>
                    <a:pt x="9787" y="1"/>
                  </a:cubicBezTo>
                  <a:close/>
                </a:path>
              </a:pathLst>
            </a:cu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9"/>
            <p:cNvSpPr/>
            <p:nvPr/>
          </p:nvSpPr>
          <p:spPr>
            <a:xfrm>
              <a:off x="6655301" y="1606745"/>
              <a:ext cx="203173" cy="203173"/>
            </a:xfrm>
            <a:custGeom>
              <a:rect b="b" l="l" r="r" t="t"/>
              <a:pathLst>
                <a:path extrusionOk="0" h="13049" w="13049">
                  <a:moveTo>
                    <a:pt x="6525" y="1"/>
                  </a:moveTo>
                  <a:cubicBezTo>
                    <a:pt x="2937" y="1"/>
                    <a:pt x="1" y="2937"/>
                    <a:pt x="1" y="6525"/>
                  </a:cubicBezTo>
                  <a:lnTo>
                    <a:pt x="1" y="13049"/>
                  </a:lnTo>
                  <a:lnTo>
                    <a:pt x="13049" y="13049"/>
                  </a:lnTo>
                  <a:lnTo>
                    <a:pt x="13049" y="6525"/>
                  </a:lnTo>
                  <a:cubicBezTo>
                    <a:pt x="13049" y="2937"/>
                    <a:pt x="10113" y="1"/>
                    <a:pt x="6525" y="1"/>
                  </a:cubicBezTo>
                  <a:close/>
                </a:path>
              </a:pathLst>
            </a:custGeom>
            <a:solidFill>
              <a:srgbClr val="8E7C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9"/>
            <p:cNvSpPr/>
            <p:nvPr/>
          </p:nvSpPr>
          <p:spPr>
            <a:xfrm>
              <a:off x="6655301" y="1708323"/>
              <a:ext cx="203173" cy="253962"/>
            </a:xfrm>
            <a:custGeom>
              <a:rect b="b" l="l" r="r" t="t"/>
              <a:pathLst>
                <a:path extrusionOk="0" h="16311" w="13049">
                  <a:moveTo>
                    <a:pt x="3263" y="1"/>
                  </a:moveTo>
                  <a:lnTo>
                    <a:pt x="1" y="3263"/>
                  </a:lnTo>
                  <a:lnTo>
                    <a:pt x="1" y="9787"/>
                  </a:lnTo>
                  <a:cubicBezTo>
                    <a:pt x="1" y="13375"/>
                    <a:pt x="2937" y="16311"/>
                    <a:pt x="6525" y="16311"/>
                  </a:cubicBezTo>
                  <a:cubicBezTo>
                    <a:pt x="10113" y="16311"/>
                    <a:pt x="13049" y="13375"/>
                    <a:pt x="13049" y="9787"/>
                  </a:cubicBezTo>
                  <a:lnTo>
                    <a:pt x="13049" y="3263"/>
                  </a:lnTo>
                  <a:lnTo>
                    <a:pt x="11124" y="3263"/>
                  </a:lnTo>
                  <a:cubicBezTo>
                    <a:pt x="8188" y="3263"/>
                    <a:pt x="5350" y="2088"/>
                    <a:pt x="3263" y="1"/>
                  </a:cubicBez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2" name="Shape 892"/>
        <p:cNvGrpSpPr/>
        <p:nvPr/>
      </p:nvGrpSpPr>
      <p:grpSpPr>
        <a:xfrm>
          <a:off x="0" y="0"/>
          <a:ext cx="0" cy="0"/>
          <a:chOff x="0" y="0"/>
          <a:chExt cx="0" cy="0"/>
        </a:xfrm>
      </p:grpSpPr>
      <p:pic>
        <p:nvPicPr>
          <p:cNvPr id="893" name="Google Shape;893;p30"/>
          <p:cNvPicPr preferRelativeResize="0"/>
          <p:nvPr/>
        </p:nvPicPr>
        <p:blipFill>
          <a:blip r:embed="rId3">
            <a:alphaModFix/>
          </a:blip>
          <a:stretch>
            <a:fillRect/>
          </a:stretch>
        </p:blipFill>
        <p:spPr>
          <a:xfrm>
            <a:off x="1941713" y="152400"/>
            <a:ext cx="5260579" cy="4838699"/>
          </a:xfrm>
          <a:prstGeom prst="rect">
            <a:avLst/>
          </a:prstGeom>
          <a:noFill/>
          <a:ln>
            <a:noFill/>
          </a:ln>
        </p:spPr>
      </p:pic>
      <p:sp>
        <p:nvSpPr>
          <p:cNvPr id="894" name="Google Shape;894;p30"/>
          <p:cNvSpPr txBox="1"/>
          <p:nvPr/>
        </p:nvSpPr>
        <p:spPr>
          <a:xfrm>
            <a:off x="663275" y="298275"/>
            <a:ext cx="3604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Roboto"/>
                <a:ea typeface="Roboto"/>
                <a:cs typeface="Roboto"/>
                <a:sym typeface="Roboto"/>
              </a:rPr>
              <a:t>Strengths</a:t>
            </a:r>
            <a:endParaRPr b="1">
              <a:solidFill>
                <a:schemeClr val="dk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8" name="Shape 898"/>
        <p:cNvGrpSpPr/>
        <p:nvPr/>
      </p:nvGrpSpPr>
      <p:grpSpPr>
        <a:xfrm>
          <a:off x="0" y="0"/>
          <a:ext cx="0" cy="0"/>
          <a:chOff x="0" y="0"/>
          <a:chExt cx="0" cy="0"/>
        </a:xfrm>
      </p:grpSpPr>
      <p:sp>
        <p:nvSpPr>
          <p:cNvPr id="899" name="Google Shape;899;p31"/>
          <p:cNvSpPr txBox="1"/>
          <p:nvPr>
            <p:ph type="title"/>
          </p:nvPr>
        </p:nvSpPr>
        <p:spPr>
          <a:xfrm>
            <a:off x="1378025" y="1382825"/>
            <a:ext cx="2617200" cy="747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800"/>
              <a:t>Reducing our scope because heatmap is too lofty of a goal</a:t>
            </a:r>
            <a:endParaRPr sz="1800"/>
          </a:p>
        </p:txBody>
      </p:sp>
      <p:sp>
        <p:nvSpPr>
          <p:cNvPr id="900" name="Google Shape;900;p31"/>
          <p:cNvSpPr txBox="1"/>
          <p:nvPr>
            <p:ph idx="2" type="body"/>
          </p:nvPr>
        </p:nvSpPr>
        <p:spPr>
          <a:xfrm>
            <a:off x="3951425" y="1382825"/>
            <a:ext cx="4422600" cy="1142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We meet weekly to talk about our project</a:t>
            </a:r>
            <a:endParaRPr/>
          </a:p>
          <a:p>
            <a:pPr indent="-317500" lvl="0" marL="457200" rtl="0" algn="l">
              <a:spcBef>
                <a:spcPts val="0"/>
              </a:spcBef>
              <a:spcAft>
                <a:spcPts val="0"/>
              </a:spcAft>
              <a:buSzPts val="1400"/>
              <a:buChar char="●"/>
            </a:pPr>
            <a:r>
              <a:rPr lang="en"/>
              <a:t>If we find that anything in our project is too much to handle then we will </a:t>
            </a:r>
            <a:r>
              <a:rPr lang="en"/>
              <a:t>act </a:t>
            </a:r>
            <a:r>
              <a:rPr lang="en"/>
              <a:t>accordingly</a:t>
            </a:r>
            <a:endParaRPr/>
          </a:p>
          <a:p>
            <a:pPr indent="-317500" lvl="0" marL="457200" rtl="0" algn="l">
              <a:spcBef>
                <a:spcPts val="0"/>
              </a:spcBef>
              <a:spcAft>
                <a:spcPts val="0"/>
              </a:spcAft>
              <a:buSzPts val="1400"/>
              <a:buChar char="●"/>
            </a:pPr>
            <a:r>
              <a:rPr lang="en"/>
              <a:t>Accuracy</a:t>
            </a:r>
            <a:endParaRPr/>
          </a:p>
        </p:txBody>
      </p:sp>
      <p:sp>
        <p:nvSpPr>
          <p:cNvPr id="901" name="Google Shape;901;p31"/>
          <p:cNvSpPr txBox="1"/>
          <p:nvPr>
            <p:ph type="title"/>
          </p:nvPr>
        </p:nvSpPr>
        <p:spPr>
          <a:xfrm>
            <a:off x="1530425" y="2714025"/>
            <a:ext cx="2464800" cy="747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800"/>
              <a:t>Working API</a:t>
            </a:r>
            <a:endParaRPr sz="1800"/>
          </a:p>
        </p:txBody>
      </p:sp>
      <p:sp>
        <p:nvSpPr>
          <p:cNvPr id="902" name="Google Shape;902;p31"/>
          <p:cNvSpPr txBox="1"/>
          <p:nvPr>
            <p:ph idx="2" type="body"/>
          </p:nvPr>
        </p:nvSpPr>
        <p:spPr>
          <a:xfrm>
            <a:off x="3995225" y="2714025"/>
            <a:ext cx="4531200" cy="1142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More Demos</a:t>
            </a:r>
            <a:endParaRPr/>
          </a:p>
          <a:p>
            <a:pPr indent="-317500" lvl="0" marL="457200" rtl="0" algn="l">
              <a:spcBef>
                <a:spcPts val="0"/>
              </a:spcBef>
              <a:spcAft>
                <a:spcPts val="0"/>
              </a:spcAft>
              <a:buSzPts val="1400"/>
              <a:buChar char="●"/>
            </a:pPr>
            <a:r>
              <a:rPr lang="en"/>
              <a:t>Showing App design</a:t>
            </a:r>
            <a:endParaRPr/>
          </a:p>
          <a:p>
            <a:pPr indent="-317500" lvl="0" marL="457200" rtl="0" algn="l">
              <a:spcBef>
                <a:spcPts val="0"/>
              </a:spcBef>
              <a:spcAft>
                <a:spcPts val="0"/>
              </a:spcAft>
              <a:buSzPts val="1400"/>
              <a:buChar char="●"/>
            </a:pPr>
            <a:r>
              <a:rPr lang="en"/>
              <a:t>Connecting Front End to Back End (sprint 7)</a:t>
            </a:r>
            <a:endParaRPr/>
          </a:p>
        </p:txBody>
      </p:sp>
      <p:sp>
        <p:nvSpPr>
          <p:cNvPr id="903" name="Google Shape;903;p31"/>
          <p:cNvSpPr txBox="1"/>
          <p:nvPr/>
        </p:nvSpPr>
        <p:spPr>
          <a:xfrm>
            <a:off x="663275" y="298275"/>
            <a:ext cx="3604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Roboto"/>
                <a:ea typeface="Roboto"/>
                <a:cs typeface="Roboto"/>
                <a:sym typeface="Roboto"/>
              </a:rPr>
              <a:t>Suggestions</a:t>
            </a:r>
            <a:endParaRPr b="1">
              <a:solidFill>
                <a:schemeClr val="dk1"/>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907" name="Shape 907"/>
        <p:cNvGrpSpPr/>
        <p:nvPr/>
      </p:nvGrpSpPr>
      <p:grpSpPr>
        <a:xfrm>
          <a:off x="0" y="0"/>
          <a:ext cx="0" cy="0"/>
          <a:chOff x="0" y="0"/>
          <a:chExt cx="0" cy="0"/>
        </a:xfrm>
      </p:grpSpPr>
      <p:sp>
        <p:nvSpPr>
          <p:cNvPr id="908" name="Google Shape;908;p32"/>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909" name="Google Shape;909;p32"/>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rPr>
              <a:t>What did we accomplish?</a:t>
            </a:r>
            <a:endParaRPr>
              <a:solidFill>
                <a:schemeClr val="accent2"/>
              </a:solidFill>
            </a:endParaRPr>
          </a:p>
        </p:txBody>
      </p:sp>
      <p:grpSp>
        <p:nvGrpSpPr>
          <p:cNvPr id="910" name="Google Shape;910;p32"/>
          <p:cNvGrpSpPr/>
          <p:nvPr/>
        </p:nvGrpSpPr>
        <p:grpSpPr>
          <a:xfrm>
            <a:off x="6351340" y="1383010"/>
            <a:ext cx="2301266" cy="2377467"/>
            <a:chOff x="6945936" y="1456203"/>
            <a:chExt cx="2159597" cy="2231107"/>
          </a:xfrm>
        </p:grpSpPr>
        <p:sp>
          <p:nvSpPr>
            <p:cNvPr id="911" name="Google Shape;911;p32"/>
            <p:cNvSpPr/>
            <p:nvPr/>
          </p:nvSpPr>
          <p:spPr>
            <a:xfrm>
              <a:off x="7643769" y="1456203"/>
              <a:ext cx="1461763" cy="1846434"/>
            </a:xfrm>
            <a:custGeom>
              <a:rect b="b" l="l" r="r" t="t"/>
              <a:pathLst>
                <a:path extrusionOk="0" h="156577" w="123957">
                  <a:moveTo>
                    <a:pt x="1" y="1"/>
                  </a:moveTo>
                  <a:lnTo>
                    <a:pt x="1" y="16311"/>
                  </a:lnTo>
                  <a:lnTo>
                    <a:pt x="107646" y="16311"/>
                  </a:lnTo>
                  <a:lnTo>
                    <a:pt x="107646" y="156576"/>
                  </a:lnTo>
                  <a:lnTo>
                    <a:pt x="123956" y="156576"/>
                  </a:lnTo>
                  <a:lnTo>
                    <a:pt x="1239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2"/>
            <p:cNvSpPr/>
            <p:nvPr/>
          </p:nvSpPr>
          <p:spPr>
            <a:xfrm>
              <a:off x="7451434" y="1648538"/>
              <a:ext cx="1461763" cy="1846434"/>
            </a:xfrm>
            <a:custGeom>
              <a:rect b="b" l="l" r="r" t="t"/>
              <a:pathLst>
                <a:path extrusionOk="0" h="156577" w="123957">
                  <a:moveTo>
                    <a:pt x="1" y="1"/>
                  </a:moveTo>
                  <a:lnTo>
                    <a:pt x="1" y="16311"/>
                  </a:lnTo>
                  <a:lnTo>
                    <a:pt x="81550" y="16311"/>
                  </a:lnTo>
                  <a:lnTo>
                    <a:pt x="107646" y="42407"/>
                  </a:lnTo>
                  <a:lnTo>
                    <a:pt x="107646" y="156576"/>
                  </a:lnTo>
                  <a:lnTo>
                    <a:pt x="123956" y="156576"/>
                  </a:lnTo>
                  <a:lnTo>
                    <a:pt x="123956" y="140266"/>
                  </a:lnTo>
                  <a:lnTo>
                    <a:pt x="1239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2"/>
            <p:cNvSpPr/>
            <p:nvPr/>
          </p:nvSpPr>
          <p:spPr>
            <a:xfrm>
              <a:off x="7259100" y="1840875"/>
              <a:ext cx="1487174" cy="1846434"/>
            </a:xfrm>
            <a:custGeom>
              <a:rect b="b" l="l" r="r" t="t"/>
              <a:pathLst>
                <a:path extrusionOk="0" h="156577" w="123957">
                  <a:moveTo>
                    <a:pt x="1" y="1"/>
                  </a:moveTo>
                  <a:lnTo>
                    <a:pt x="1" y="156576"/>
                  </a:lnTo>
                  <a:lnTo>
                    <a:pt x="123956" y="156576"/>
                  </a:lnTo>
                  <a:lnTo>
                    <a:pt x="123956" y="27043"/>
                  </a:lnTo>
                  <a:lnTo>
                    <a:pt x="980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2"/>
            <p:cNvSpPr/>
            <p:nvPr/>
          </p:nvSpPr>
          <p:spPr>
            <a:xfrm>
              <a:off x="6945936" y="2917954"/>
              <a:ext cx="769354" cy="769354"/>
            </a:xfrm>
            <a:custGeom>
              <a:rect b="b" l="l" r="r" t="t"/>
              <a:pathLst>
                <a:path extrusionOk="0" h="65241" w="65241">
                  <a:moveTo>
                    <a:pt x="26097" y="0"/>
                  </a:moveTo>
                  <a:lnTo>
                    <a:pt x="26097" y="10732"/>
                  </a:lnTo>
                  <a:cubicBezTo>
                    <a:pt x="24596" y="11189"/>
                    <a:pt x="23128" y="11776"/>
                    <a:pt x="21758" y="12526"/>
                  </a:cubicBezTo>
                  <a:lnTo>
                    <a:pt x="21726" y="12526"/>
                  </a:lnTo>
                  <a:lnTo>
                    <a:pt x="14158" y="4926"/>
                  </a:lnTo>
                  <a:lnTo>
                    <a:pt x="4927" y="14157"/>
                  </a:lnTo>
                  <a:lnTo>
                    <a:pt x="12527" y="21758"/>
                  </a:lnTo>
                  <a:cubicBezTo>
                    <a:pt x="11777" y="23128"/>
                    <a:pt x="11190" y="24596"/>
                    <a:pt x="10733" y="26096"/>
                  </a:cubicBezTo>
                  <a:lnTo>
                    <a:pt x="1" y="26096"/>
                  </a:lnTo>
                  <a:lnTo>
                    <a:pt x="1" y="39144"/>
                  </a:lnTo>
                  <a:lnTo>
                    <a:pt x="10733" y="39144"/>
                  </a:lnTo>
                  <a:cubicBezTo>
                    <a:pt x="11190" y="40645"/>
                    <a:pt x="11777" y="42113"/>
                    <a:pt x="12527" y="43483"/>
                  </a:cubicBezTo>
                  <a:lnTo>
                    <a:pt x="12527" y="43515"/>
                  </a:lnTo>
                  <a:lnTo>
                    <a:pt x="4927" y="51083"/>
                  </a:lnTo>
                  <a:lnTo>
                    <a:pt x="14158" y="60315"/>
                  </a:lnTo>
                  <a:lnTo>
                    <a:pt x="21758" y="52714"/>
                  </a:lnTo>
                  <a:cubicBezTo>
                    <a:pt x="23128" y="53464"/>
                    <a:pt x="24596" y="54052"/>
                    <a:pt x="26097" y="54508"/>
                  </a:cubicBezTo>
                  <a:lnTo>
                    <a:pt x="26097" y="65240"/>
                  </a:lnTo>
                  <a:lnTo>
                    <a:pt x="39145" y="65240"/>
                  </a:lnTo>
                  <a:lnTo>
                    <a:pt x="39145" y="54508"/>
                  </a:lnTo>
                  <a:cubicBezTo>
                    <a:pt x="40645" y="54052"/>
                    <a:pt x="42113" y="53464"/>
                    <a:pt x="43483" y="52714"/>
                  </a:cubicBezTo>
                  <a:lnTo>
                    <a:pt x="51084" y="60315"/>
                  </a:lnTo>
                  <a:lnTo>
                    <a:pt x="60315" y="51083"/>
                  </a:lnTo>
                  <a:lnTo>
                    <a:pt x="52715" y="43515"/>
                  </a:lnTo>
                  <a:lnTo>
                    <a:pt x="52715" y="43483"/>
                  </a:lnTo>
                  <a:cubicBezTo>
                    <a:pt x="53465" y="42113"/>
                    <a:pt x="54052" y="40645"/>
                    <a:pt x="54509" y="39144"/>
                  </a:cubicBezTo>
                  <a:lnTo>
                    <a:pt x="65241" y="39144"/>
                  </a:lnTo>
                  <a:lnTo>
                    <a:pt x="65241" y="26096"/>
                  </a:lnTo>
                  <a:lnTo>
                    <a:pt x="54509" y="26096"/>
                  </a:lnTo>
                  <a:cubicBezTo>
                    <a:pt x="54052" y="24596"/>
                    <a:pt x="53465" y="23128"/>
                    <a:pt x="52715" y="21758"/>
                  </a:cubicBezTo>
                  <a:lnTo>
                    <a:pt x="60315" y="14157"/>
                  </a:lnTo>
                  <a:lnTo>
                    <a:pt x="51084" y="4926"/>
                  </a:lnTo>
                  <a:lnTo>
                    <a:pt x="43516" y="12526"/>
                  </a:lnTo>
                  <a:lnTo>
                    <a:pt x="43483" y="12526"/>
                  </a:lnTo>
                  <a:cubicBezTo>
                    <a:pt x="42113" y="11776"/>
                    <a:pt x="40645" y="11189"/>
                    <a:pt x="39145" y="10732"/>
                  </a:cubicBezTo>
                  <a:lnTo>
                    <a:pt x="39145" y="0"/>
                  </a:lnTo>
                  <a:close/>
                </a:path>
              </a:pathLst>
            </a:custGeom>
            <a:solidFill>
              <a:srgbClr val="67E0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2"/>
            <p:cNvSpPr/>
            <p:nvPr/>
          </p:nvSpPr>
          <p:spPr>
            <a:xfrm>
              <a:off x="7215206" y="3187224"/>
              <a:ext cx="230815" cy="230815"/>
            </a:xfrm>
            <a:custGeom>
              <a:rect b="b" l="l" r="r" t="t"/>
              <a:pathLst>
                <a:path extrusionOk="0" h="19573" w="19573">
                  <a:moveTo>
                    <a:pt x="9787" y="0"/>
                  </a:moveTo>
                  <a:cubicBezTo>
                    <a:pt x="4372" y="0"/>
                    <a:pt x="1" y="4371"/>
                    <a:pt x="1" y="9786"/>
                  </a:cubicBezTo>
                  <a:cubicBezTo>
                    <a:pt x="1" y="15201"/>
                    <a:pt x="4372" y="19572"/>
                    <a:pt x="9787" y="19572"/>
                  </a:cubicBezTo>
                  <a:cubicBezTo>
                    <a:pt x="15202" y="19572"/>
                    <a:pt x="19573" y="15201"/>
                    <a:pt x="19573" y="9786"/>
                  </a:cubicBezTo>
                  <a:cubicBezTo>
                    <a:pt x="19573" y="4371"/>
                    <a:pt x="15202" y="0"/>
                    <a:pt x="97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2"/>
            <p:cNvSpPr/>
            <p:nvPr/>
          </p:nvSpPr>
          <p:spPr>
            <a:xfrm>
              <a:off x="7489901" y="1994743"/>
              <a:ext cx="307749" cy="307749"/>
            </a:xfrm>
            <a:custGeom>
              <a:rect b="b" l="l" r="r" t="t"/>
              <a:pathLst>
                <a:path extrusionOk="0" h="26097" w="26097">
                  <a:moveTo>
                    <a:pt x="1" y="1"/>
                  </a:moveTo>
                  <a:lnTo>
                    <a:pt x="1" y="26097"/>
                  </a:lnTo>
                  <a:lnTo>
                    <a:pt x="26097" y="26097"/>
                  </a:lnTo>
                  <a:lnTo>
                    <a:pt x="26097" y="1"/>
                  </a:ln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2"/>
            <p:cNvSpPr/>
            <p:nvPr/>
          </p:nvSpPr>
          <p:spPr>
            <a:xfrm>
              <a:off x="7489901" y="2533283"/>
              <a:ext cx="307749" cy="307749"/>
            </a:xfrm>
            <a:custGeom>
              <a:rect b="b" l="l" r="r" t="t"/>
              <a:pathLst>
                <a:path extrusionOk="0" h="26097" w="26097">
                  <a:moveTo>
                    <a:pt x="1" y="1"/>
                  </a:moveTo>
                  <a:lnTo>
                    <a:pt x="1" y="26096"/>
                  </a:lnTo>
                  <a:lnTo>
                    <a:pt x="26097" y="26096"/>
                  </a:lnTo>
                  <a:lnTo>
                    <a:pt x="26097" y="1"/>
                  </a:ln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2"/>
            <p:cNvSpPr/>
            <p:nvPr/>
          </p:nvSpPr>
          <p:spPr>
            <a:xfrm>
              <a:off x="8259243" y="3148757"/>
              <a:ext cx="307749" cy="307749"/>
            </a:xfrm>
            <a:custGeom>
              <a:rect b="b" l="l" r="r" t="t"/>
              <a:pathLst>
                <a:path extrusionOk="0" h="26097" w="26097">
                  <a:moveTo>
                    <a:pt x="13048" y="0"/>
                  </a:moveTo>
                  <a:cubicBezTo>
                    <a:pt x="5839" y="0"/>
                    <a:pt x="0" y="5839"/>
                    <a:pt x="0" y="13048"/>
                  </a:cubicBezTo>
                  <a:cubicBezTo>
                    <a:pt x="0" y="20257"/>
                    <a:pt x="5839" y="26096"/>
                    <a:pt x="13048" y="26096"/>
                  </a:cubicBezTo>
                  <a:cubicBezTo>
                    <a:pt x="20257" y="26096"/>
                    <a:pt x="26096" y="20257"/>
                    <a:pt x="26096" y="13048"/>
                  </a:cubicBezTo>
                  <a:cubicBezTo>
                    <a:pt x="26096" y="5839"/>
                    <a:pt x="20257" y="0"/>
                    <a:pt x="13048" y="0"/>
                  </a:cubicBez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2"/>
            <p:cNvSpPr/>
            <p:nvPr/>
          </p:nvSpPr>
          <p:spPr>
            <a:xfrm>
              <a:off x="7913039" y="1956275"/>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2"/>
            <p:cNvSpPr/>
            <p:nvPr/>
          </p:nvSpPr>
          <p:spPr>
            <a:xfrm>
              <a:off x="7913039" y="2110144"/>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2"/>
            <p:cNvSpPr/>
            <p:nvPr/>
          </p:nvSpPr>
          <p:spPr>
            <a:xfrm>
              <a:off x="7913039" y="2264013"/>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2"/>
            <p:cNvSpPr/>
            <p:nvPr/>
          </p:nvSpPr>
          <p:spPr>
            <a:xfrm>
              <a:off x="7913039" y="2494815"/>
              <a:ext cx="615486" cy="76946"/>
            </a:xfrm>
            <a:custGeom>
              <a:rect b="b" l="l" r="r" t="t"/>
              <a:pathLst>
                <a:path extrusionOk="0" h="6525" w="52193">
                  <a:moveTo>
                    <a:pt x="1" y="1"/>
                  </a:moveTo>
                  <a:lnTo>
                    <a:pt x="1" y="6525"/>
                  </a:lnTo>
                  <a:lnTo>
                    <a:pt x="52192" y="6525"/>
                  </a:lnTo>
                  <a:lnTo>
                    <a:pt x="52192"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2"/>
            <p:cNvSpPr/>
            <p:nvPr/>
          </p:nvSpPr>
          <p:spPr>
            <a:xfrm>
              <a:off x="7913039" y="2648684"/>
              <a:ext cx="615486" cy="76946"/>
            </a:xfrm>
            <a:custGeom>
              <a:rect b="b" l="l" r="r" t="t"/>
              <a:pathLst>
                <a:path extrusionOk="0" h="6525" w="52193">
                  <a:moveTo>
                    <a:pt x="1" y="1"/>
                  </a:moveTo>
                  <a:lnTo>
                    <a:pt x="1" y="6525"/>
                  </a:lnTo>
                  <a:lnTo>
                    <a:pt x="52192" y="6525"/>
                  </a:lnTo>
                  <a:lnTo>
                    <a:pt x="52192"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2"/>
            <p:cNvSpPr/>
            <p:nvPr/>
          </p:nvSpPr>
          <p:spPr>
            <a:xfrm>
              <a:off x="7913039" y="2802552"/>
              <a:ext cx="615486" cy="76946"/>
            </a:xfrm>
            <a:custGeom>
              <a:rect b="b" l="l" r="r" t="t"/>
              <a:pathLst>
                <a:path extrusionOk="0" h="6525" w="52193">
                  <a:moveTo>
                    <a:pt x="1" y="0"/>
                  </a:moveTo>
                  <a:lnTo>
                    <a:pt x="1" y="6524"/>
                  </a:lnTo>
                  <a:lnTo>
                    <a:pt x="52192" y="6524"/>
                  </a:lnTo>
                  <a:lnTo>
                    <a:pt x="52192"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2"/>
            <p:cNvSpPr/>
            <p:nvPr/>
          </p:nvSpPr>
          <p:spPr>
            <a:xfrm>
              <a:off x="7797638" y="3110290"/>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2"/>
            <p:cNvSpPr/>
            <p:nvPr/>
          </p:nvSpPr>
          <p:spPr>
            <a:xfrm>
              <a:off x="7797638" y="3264158"/>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2"/>
            <p:cNvSpPr/>
            <p:nvPr/>
          </p:nvSpPr>
          <p:spPr>
            <a:xfrm>
              <a:off x="7797638" y="3418027"/>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2"/>
            <p:cNvSpPr/>
            <p:nvPr/>
          </p:nvSpPr>
          <p:spPr>
            <a:xfrm>
              <a:off x="8413100" y="1828800"/>
              <a:ext cx="333193" cy="319819"/>
            </a:xfrm>
            <a:custGeom>
              <a:rect b="b" l="l" r="r" t="t"/>
              <a:pathLst>
                <a:path extrusionOk="0" h="26097" w="26097">
                  <a:moveTo>
                    <a:pt x="0" y="1"/>
                  </a:moveTo>
                  <a:lnTo>
                    <a:pt x="0" y="26097"/>
                  </a:lnTo>
                  <a:lnTo>
                    <a:pt x="26096" y="26097"/>
                  </a:lnTo>
                  <a:lnTo>
                    <a:pt x="0" y="1"/>
                  </a:lnTo>
                  <a:close/>
                </a:path>
              </a:pathLst>
            </a:custGeom>
            <a:solidFill>
              <a:srgbClr val="BBBFFF"/>
            </a:solidFill>
            <a:ln cap="flat" cmpd="sng" w="9525">
              <a:solidFill>
                <a:srgbClr val="BBB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2" name="Shape 932"/>
        <p:cNvGrpSpPr/>
        <p:nvPr/>
      </p:nvGrpSpPr>
      <p:grpSpPr>
        <a:xfrm>
          <a:off x="0" y="0"/>
          <a:ext cx="0" cy="0"/>
          <a:chOff x="0" y="0"/>
          <a:chExt cx="0" cy="0"/>
        </a:xfrm>
      </p:grpSpPr>
      <p:sp>
        <p:nvSpPr>
          <p:cNvPr id="933" name="Google Shape;933;p33"/>
          <p:cNvSpPr txBox="1"/>
          <p:nvPr>
            <p:ph type="title"/>
          </p:nvPr>
        </p:nvSpPr>
        <p:spPr>
          <a:xfrm>
            <a:off x="2235000" y="1340850"/>
            <a:ext cx="4674000" cy="246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App</a:t>
            </a:r>
            <a:r>
              <a:rPr lang="en"/>
              <a:t> Demo!</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